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5E_4E1CE4B3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319" r:id="rId7"/>
    <p:sldId id="290" r:id="rId8"/>
    <p:sldId id="336" r:id="rId9"/>
    <p:sldId id="350" r:id="rId10"/>
    <p:sldId id="349" r:id="rId11"/>
    <p:sldId id="312" r:id="rId12"/>
    <p:sldId id="341" r:id="rId13"/>
    <p:sldId id="329" r:id="rId14"/>
    <p:sldId id="342" r:id="rId15"/>
    <p:sldId id="343" r:id="rId16"/>
    <p:sldId id="344" r:id="rId17"/>
    <p:sldId id="338" r:id="rId18"/>
    <p:sldId id="308" r:id="rId19"/>
    <p:sldId id="304" r:id="rId20"/>
    <p:sldId id="285" r:id="rId21"/>
    <p:sldId id="346" r:id="rId22"/>
    <p:sldId id="347" r:id="rId23"/>
    <p:sldId id="348" r:id="rId24"/>
  </p:sldIdLst>
  <p:sldSz cx="18288000" cy="10287000"/>
  <p:notesSz cx="6858000" cy="9144000"/>
  <p:embeddedFontLs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DM Sans Bold" pitchFamily="2" charset="0"/>
      <p:regular r:id="rId30"/>
      <p:bold r:id="rId31"/>
    </p:embeddedFont>
    <p:embeddedFont>
      <p:font typeface="Montserrat Bold" panose="00000800000000000000" pitchFamily="2" charset="0"/>
      <p:regular r:id="rId32"/>
      <p:bold r:id="rId33"/>
    </p:embeddedFont>
    <p:embeddedFont>
      <p:font typeface="Montserrat Heavy" panose="020B0604020202020204" charset="0"/>
      <p:regular r:id="rId34"/>
    </p:embeddedFont>
    <p:embeddedFont>
      <p:font typeface="Montserrat Ultra-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818C16-907B-F808-40B2-C5BFA8B627B5}" name="Hanno Fenech" initials="HF" userId="S::hanno@counterhate.com::cea0f866-ef1d-4e80-9b2a-a2ef42934d8c" providerId="AD"/>
  <p188:author id="{A0E9F535-4222-6116-6A2E-4D14E7B0A140}" name="Risa Kawamura" initials="RK" userId="S::Risa@counterhate.com::106e06d2-9ed6-45a3-995b-87961cf47a18" providerId="AD"/>
  <p188:author id="{AADB5A4A-5D2E-1D2C-EE83-E718EB504459}" name="Jemma Levene" initials="JL" userId="S::jemma@counterhate.com::2a183f9f-71e5-4d62-8be0-d707ffc7dbc4" providerId="AD"/>
  <p188:author id="{312CC370-46A8-5F40-87F4-6E8797D84EF2}" name="Luke Joseph" initials="LJ" userId="S::Luke@counterhate.com::c1a95b0e-9297-47ae-952c-47144ecee9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883"/>
    <a:srgbClr val="B43832"/>
    <a:srgbClr val="E7A43A"/>
    <a:srgbClr val="F0F0F0"/>
    <a:srgbClr val="EA6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CCD0C-A403-15E7-8E7B-A4C30C83C503}" v="76" dt="2026-02-13T16:59:23.020"/>
    <p1510:client id="{2A1F99CB-1557-B73C-FDA6-32D9A9235CC6}" v="43" dt="2026-02-12T11:28:58.059"/>
    <p1510:client id="{B3CDB3A2-E538-4471-8AC2-D44A0ED3B493}" v="406" dt="2026-02-12T11:57:38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a Kawamura" userId="S::risa@counterhate.com::106e06d2-9ed6-45a3-995b-87961cf47a18" providerId="AD" clId="Web-{4CA0A659-AEAF-FEDE-8BF0-47D18F1D2692}"/>
    <pc:docChg chg="delSld modSld">
      <pc:chgData name="Risa Kawamura" userId="S::risa@counterhate.com::106e06d2-9ed6-45a3-995b-87961cf47a18" providerId="AD" clId="Web-{4CA0A659-AEAF-FEDE-8BF0-47D18F1D2692}" dt="2026-02-04T16:34:50.793" v="40" actId="20577"/>
      <pc:docMkLst>
        <pc:docMk/>
      </pc:docMkLst>
      <pc:sldChg chg="modSp">
        <pc:chgData name="Risa Kawamura" userId="S::risa@counterhate.com::106e06d2-9ed6-45a3-995b-87961cf47a18" providerId="AD" clId="Web-{4CA0A659-AEAF-FEDE-8BF0-47D18F1D2692}" dt="2026-02-04T16:34:50.793" v="40" actId="20577"/>
        <pc:sldMkLst>
          <pc:docMk/>
          <pc:sldMk cId="2523625845" sldId="329"/>
        </pc:sldMkLst>
      </pc:sldChg>
    </pc:docChg>
  </pc:docChgLst>
  <pc:docChgLst>
    <pc:chgData name="Risa Kawamura" userId="106e06d2-9ed6-45a3-995b-87961cf47a18" providerId="ADAL" clId="{7E523B28-135F-48E1-8DF5-8149105E5E7B}"/>
    <pc:docChg chg="undo redo custSel addSld delSld modSld sldOrd">
      <pc:chgData name="Risa Kawamura" userId="106e06d2-9ed6-45a3-995b-87961cf47a18" providerId="ADAL" clId="{7E523B28-135F-48E1-8DF5-8149105E5E7B}" dt="2026-02-12T11:57:38.764" v="16692" actId="1076"/>
      <pc:docMkLst>
        <pc:docMk/>
      </pc:docMkLst>
      <pc:sldChg chg="addSp delSp modSp mod">
        <pc:chgData name="Risa Kawamura" userId="106e06d2-9ed6-45a3-995b-87961cf47a18" providerId="ADAL" clId="{7E523B28-135F-48E1-8DF5-8149105E5E7B}" dt="2026-02-12T11:52:31.754" v="16313" actId="1076"/>
        <pc:sldMkLst>
          <pc:docMk/>
          <pc:sldMk cId="0" sldId="256"/>
        </pc:sldMkLst>
        <pc:spChg chg="mod">
          <ac:chgData name="Risa Kawamura" userId="106e06d2-9ed6-45a3-995b-87961cf47a18" providerId="ADAL" clId="{7E523B28-135F-48E1-8DF5-8149105E5E7B}" dt="2026-02-03T14:28:27.219" v="13796" actId="403"/>
          <ac:spMkLst>
            <pc:docMk/>
            <pc:sldMk cId="0" sldId="256"/>
            <ac:spMk id="11" creationId="{00000000-0000-0000-0000-000000000000}"/>
          </ac:spMkLst>
        </pc:spChg>
        <pc:spChg chg="add mod">
          <ac:chgData name="Risa Kawamura" userId="106e06d2-9ed6-45a3-995b-87961cf47a18" providerId="ADAL" clId="{7E523B28-135F-48E1-8DF5-8149105E5E7B}" dt="2026-02-03T14:36:06.960" v="14058" actId="1076"/>
          <ac:spMkLst>
            <pc:docMk/>
            <pc:sldMk cId="0" sldId="256"/>
            <ac:spMk id="23" creationId="{B7A6946C-3F69-0B52-18EF-188FEC2AE494}"/>
          </ac:spMkLst>
        </pc:spChg>
        <pc:spChg chg="add mod">
          <ac:chgData name="Risa Kawamura" userId="106e06d2-9ed6-45a3-995b-87961cf47a18" providerId="ADAL" clId="{7E523B28-135F-48E1-8DF5-8149105E5E7B}" dt="2026-02-12T11:52:31.754" v="16313" actId="1076"/>
          <ac:spMkLst>
            <pc:docMk/>
            <pc:sldMk cId="0" sldId="256"/>
            <ac:spMk id="25" creationId="{25675C91-D018-CFF5-A851-4C66868BF15A}"/>
          </ac:spMkLst>
        </pc:spChg>
        <pc:picChg chg="add mod">
          <ac:chgData name="Risa Kawamura" userId="106e06d2-9ed6-45a3-995b-87961cf47a18" providerId="ADAL" clId="{7E523B28-135F-48E1-8DF5-8149105E5E7B}" dt="2026-02-03T14:27:48.014" v="13786" actId="14100"/>
          <ac:picMkLst>
            <pc:docMk/>
            <pc:sldMk cId="0" sldId="256"/>
            <ac:picMk id="7" creationId="{4302DE94-20F7-0BD5-3435-DAA6FB99354D}"/>
          </ac:picMkLst>
        </pc:picChg>
        <pc:picChg chg="add del mod">
          <ac:chgData name="Risa Kawamura" userId="106e06d2-9ed6-45a3-995b-87961cf47a18" providerId="ADAL" clId="{7E523B28-135F-48E1-8DF5-8149105E5E7B}" dt="2026-02-03T14:34:11.725" v="14039" actId="1035"/>
          <ac:picMkLst>
            <pc:docMk/>
            <pc:sldMk cId="0" sldId="256"/>
            <ac:picMk id="17" creationId="{524A8E5D-D5D4-337B-FF2D-9DB22FB1D8FC}"/>
          </ac:picMkLst>
        </pc:picChg>
        <pc:picChg chg="add mod">
          <ac:chgData name="Risa Kawamura" userId="106e06d2-9ed6-45a3-995b-87961cf47a18" providerId="ADAL" clId="{7E523B28-135F-48E1-8DF5-8149105E5E7B}" dt="2026-02-03T14:36:02.470" v="14057" actId="1076"/>
          <ac:picMkLst>
            <pc:docMk/>
            <pc:sldMk cId="0" sldId="256"/>
            <ac:picMk id="19" creationId="{DAA51738-D38E-D1AD-2728-2170F5CC2E91}"/>
          </ac:picMkLst>
        </pc:picChg>
      </pc:sldChg>
      <pc:sldChg chg="modSp mod modNotesTx">
        <pc:chgData name="Risa Kawamura" userId="106e06d2-9ed6-45a3-995b-87961cf47a18" providerId="ADAL" clId="{7E523B28-135F-48E1-8DF5-8149105E5E7B}" dt="2026-02-11T15:36:41.130" v="16306" actId="20577"/>
        <pc:sldMkLst>
          <pc:docMk/>
          <pc:sldMk cId="0" sldId="257"/>
        </pc:sldMkLst>
        <pc:spChg chg="mod">
          <ac:chgData name="Risa Kawamura" userId="106e06d2-9ed6-45a3-995b-87961cf47a18" providerId="ADAL" clId="{7E523B28-135F-48E1-8DF5-8149105E5E7B}" dt="2026-02-11T15:36:41.130" v="16306" actId="20577"/>
          <ac:spMkLst>
            <pc:docMk/>
            <pc:sldMk cId="0" sldId="257"/>
            <ac:spMk id="6" creationId="{00000000-0000-0000-0000-000000000000}"/>
          </ac:spMkLst>
        </pc:spChg>
      </pc:sldChg>
      <pc:sldChg chg="addSp delSp modSp mod ord setBg">
        <pc:chgData name="Risa Kawamura" userId="106e06d2-9ed6-45a3-995b-87961cf47a18" providerId="ADAL" clId="{7E523B28-135F-48E1-8DF5-8149105E5E7B}" dt="2026-02-11T14:56:43.671" v="16272" actId="1076"/>
        <pc:sldMkLst>
          <pc:docMk/>
          <pc:sldMk cId="2291064362" sldId="285"/>
        </pc:sldMkLst>
        <pc:spChg chg="add mod">
          <ac:chgData name="Risa Kawamura" userId="106e06d2-9ed6-45a3-995b-87961cf47a18" providerId="ADAL" clId="{7E523B28-135F-48E1-8DF5-8149105E5E7B}" dt="2026-02-04T11:57:19.214" v="15318" actId="14100"/>
          <ac:spMkLst>
            <pc:docMk/>
            <pc:sldMk cId="2291064362" sldId="285"/>
            <ac:spMk id="2" creationId="{59756BA8-3855-CD57-46DB-EB87C78AF119}"/>
          </ac:spMkLst>
        </pc:spChg>
        <pc:spChg chg="add mod">
          <ac:chgData name="Risa Kawamura" userId="106e06d2-9ed6-45a3-995b-87961cf47a18" providerId="ADAL" clId="{7E523B28-135F-48E1-8DF5-8149105E5E7B}" dt="2026-02-04T11:59:20.030" v="15360" actId="1076"/>
          <ac:spMkLst>
            <pc:docMk/>
            <pc:sldMk cId="2291064362" sldId="285"/>
            <ac:spMk id="10" creationId="{7D9FDE7B-ABF9-76D0-F4C6-C2DCB0BA3251}"/>
          </ac:spMkLst>
        </pc:spChg>
        <pc:spChg chg="add mod">
          <ac:chgData name="Risa Kawamura" userId="106e06d2-9ed6-45a3-995b-87961cf47a18" providerId="ADAL" clId="{7E523B28-135F-48E1-8DF5-8149105E5E7B}" dt="2026-02-04T11:59:47.262" v="15364" actId="1076"/>
          <ac:spMkLst>
            <pc:docMk/>
            <pc:sldMk cId="2291064362" sldId="285"/>
            <ac:spMk id="12" creationId="{EB699A57-539C-3777-9F63-FDA97ADF94FD}"/>
          </ac:spMkLst>
        </pc:spChg>
        <pc:spChg chg="mod">
          <ac:chgData name="Risa Kawamura" userId="106e06d2-9ed6-45a3-995b-87961cf47a18" providerId="ADAL" clId="{7E523B28-135F-48E1-8DF5-8149105E5E7B}" dt="2026-02-04T11:48:24.203" v="15234" actId="1076"/>
          <ac:spMkLst>
            <pc:docMk/>
            <pc:sldMk cId="2291064362" sldId="285"/>
            <ac:spMk id="24" creationId="{E8616F8A-34DC-321A-98B9-16DAF87E8AED}"/>
          </ac:spMkLst>
        </pc:spChg>
        <pc:spChg chg="add del mod">
          <ac:chgData name="Risa Kawamura" userId="106e06d2-9ed6-45a3-995b-87961cf47a18" providerId="ADAL" clId="{7E523B28-135F-48E1-8DF5-8149105E5E7B}" dt="2026-02-04T11:57:44.373" v="15333" actId="1035"/>
          <ac:spMkLst>
            <pc:docMk/>
            <pc:sldMk cId="2291064362" sldId="285"/>
            <ac:spMk id="25" creationId="{AD9A90A5-DF8E-F99F-99EB-AD7D940C8F09}"/>
          </ac:spMkLst>
        </pc:spChg>
        <pc:picChg chg="add mod">
          <ac:chgData name="Risa Kawamura" userId="106e06d2-9ed6-45a3-995b-87961cf47a18" providerId="ADAL" clId="{7E523B28-135F-48E1-8DF5-8149105E5E7B}" dt="2026-02-11T14:49:04.910" v="16243" actId="1076"/>
          <ac:picMkLst>
            <pc:docMk/>
            <pc:sldMk cId="2291064362" sldId="285"/>
            <ac:picMk id="4" creationId="{B5D998D9-1FB6-9C81-DD94-A68301ABB8FA}"/>
          </ac:picMkLst>
        </pc:picChg>
        <pc:picChg chg="add mod">
          <ac:chgData name="Risa Kawamura" userId="106e06d2-9ed6-45a3-995b-87961cf47a18" providerId="ADAL" clId="{7E523B28-135F-48E1-8DF5-8149105E5E7B}" dt="2026-02-11T14:56:34.697" v="16269" actId="14100"/>
          <ac:picMkLst>
            <pc:docMk/>
            <pc:sldMk cId="2291064362" sldId="285"/>
            <ac:picMk id="6" creationId="{B5BD7873-D00D-76F9-3CFB-EAD115BEBF2D}"/>
          </ac:picMkLst>
        </pc:picChg>
        <pc:picChg chg="add mod">
          <ac:chgData name="Risa Kawamura" userId="106e06d2-9ed6-45a3-995b-87961cf47a18" providerId="ADAL" clId="{7E523B28-135F-48E1-8DF5-8149105E5E7B}" dt="2026-02-11T14:56:08.479" v="16263" actId="1076"/>
          <ac:picMkLst>
            <pc:docMk/>
            <pc:sldMk cId="2291064362" sldId="285"/>
            <ac:picMk id="8" creationId="{57820C8D-7DB3-A55B-133A-C10348C18B2A}"/>
          </ac:picMkLst>
        </pc:picChg>
        <pc:picChg chg="add mod">
          <ac:chgData name="Risa Kawamura" userId="106e06d2-9ed6-45a3-995b-87961cf47a18" providerId="ADAL" clId="{7E523B28-135F-48E1-8DF5-8149105E5E7B}" dt="2026-02-11T14:56:05.361" v="16262" actId="1076"/>
          <ac:picMkLst>
            <pc:docMk/>
            <pc:sldMk cId="2291064362" sldId="285"/>
            <ac:picMk id="11" creationId="{4D3307C2-B606-2964-8D9D-06406CAE0070}"/>
          </ac:picMkLst>
        </pc:picChg>
        <pc:picChg chg="add mod">
          <ac:chgData name="Risa Kawamura" userId="106e06d2-9ed6-45a3-995b-87961cf47a18" providerId="ADAL" clId="{7E523B28-135F-48E1-8DF5-8149105E5E7B}" dt="2026-02-11T14:56:43.671" v="16272" actId="1076"/>
          <ac:picMkLst>
            <pc:docMk/>
            <pc:sldMk cId="2291064362" sldId="285"/>
            <ac:picMk id="14" creationId="{D7DC0EC8-E6F6-3270-B350-8B05D9575EBE}"/>
          </ac:picMkLst>
        </pc:picChg>
        <pc:picChg chg="add mod">
          <ac:chgData name="Risa Kawamura" userId="106e06d2-9ed6-45a3-995b-87961cf47a18" providerId="ADAL" clId="{7E523B28-135F-48E1-8DF5-8149105E5E7B}" dt="2026-02-04T11:59:27.590" v="15361" actId="1076"/>
          <ac:picMkLst>
            <pc:docMk/>
            <pc:sldMk cId="2291064362" sldId="285"/>
            <ac:picMk id="3074" creationId="{FC685E84-C9D5-9B7D-D8A3-E529D1D37211}"/>
          </ac:picMkLst>
        </pc:picChg>
        <pc:picChg chg="add mod">
          <ac:chgData name="Risa Kawamura" userId="106e06d2-9ed6-45a3-995b-87961cf47a18" providerId="ADAL" clId="{7E523B28-135F-48E1-8DF5-8149105E5E7B}" dt="2026-02-04T11:58:23.573" v="15346" actId="1076"/>
          <ac:picMkLst>
            <pc:docMk/>
            <pc:sldMk cId="2291064362" sldId="285"/>
            <ac:picMk id="3076" creationId="{4299DD63-9B98-A7DA-B81C-CBC400B8FC91}"/>
          </ac:picMkLst>
        </pc:picChg>
        <pc:picChg chg="add mod">
          <ac:chgData name="Risa Kawamura" userId="106e06d2-9ed6-45a3-995b-87961cf47a18" providerId="ADAL" clId="{7E523B28-135F-48E1-8DF5-8149105E5E7B}" dt="2026-02-04T11:58:32.584" v="15348" actId="1076"/>
          <ac:picMkLst>
            <pc:docMk/>
            <pc:sldMk cId="2291064362" sldId="285"/>
            <ac:picMk id="3078" creationId="{FC103A37-B6B7-291F-8CB8-790264017E52}"/>
          </ac:picMkLst>
        </pc:picChg>
        <pc:picChg chg="add mod">
          <ac:chgData name="Risa Kawamura" userId="106e06d2-9ed6-45a3-995b-87961cf47a18" providerId="ADAL" clId="{7E523B28-135F-48E1-8DF5-8149105E5E7B}" dt="2026-02-04T11:57:30.724" v="15321" actId="1076"/>
          <ac:picMkLst>
            <pc:docMk/>
            <pc:sldMk cId="2291064362" sldId="285"/>
            <ac:picMk id="3080" creationId="{A1E06440-597F-FB54-F1C8-07DFE845072F}"/>
          </ac:picMkLst>
        </pc:picChg>
        <pc:picChg chg="add mod">
          <ac:chgData name="Risa Kawamura" userId="106e06d2-9ed6-45a3-995b-87961cf47a18" providerId="ADAL" clId="{7E523B28-135F-48E1-8DF5-8149105E5E7B}" dt="2026-02-04T11:59:15.778" v="15359" actId="1076"/>
          <ac:picMkLst>
            <pc:docMk/>
            <pc:sldMk cId="2291064362" sldId="285"/>
            <ac:picMk id="3082" creationId="{A28A5BE6-89D5-47D0-6120-59C501F21235}"/>
          </ac:picMkLst>
        </pc:picChg>
      </pc:sldChg>
      <pc:sldChg chg="modSp mod modNotesTx">
        <pc:chgData name="Risa Kawamura" userId="106e06d2-9ed6-45a3-995b-87961cf47a18" providerId="ADAL" clId="{7E523B28-135F-48E1-8DF5-8149105E5E7B}" dt="2026-02-11T15:35:47.457" v="16290" actId="20577"/>
        <pc:sldMkLst>
          <pc:docMk/>
          <pc:sldMk cId="3087840617" sldId="290"/>
        </pc:sldMkLst>
        <pc:spChg chg="mod">
          <ac:chgData name="Risa Kawamura" userId="106e06d2-9ed6-45a3-995b-87961cf47a18" providerId="ADAL" clId="{7E523B28-135F-48E1-8DF5-8149105E5E7B}" dt="2026-02-04T11:34:07.587" v="15189" actId="1076"/>
          <ac:spMkLst>
            <pc:docMk/>
            <pc:sldMk cId="3087840617" sldId="290"/>
            <ac:spMk id="6" creationId="{5D8FFBE2-CAF0-10F6-2C89-AFD16A843400}"/>
          </ac:spMkLst>
        </pc:spChg>
        <pc:graphicFrameChg chg="mod modGraphic">
          <ac:chgData name="Risa Kawamura" userId="106e06d2-9ed6-45a3-995b-87961cf47a18" providerId="ADAL" clId="{7E523B28-135F-48E1-8DF5-8149105E5E7B}" dt="2026-02-04T11:34:04.190" v="15188" actId="1076"/>
          <ac:graphicFrameMkLst>
            <pc:docMk/>
            <pc:sldMk cId="3087840617" sldId="290"/>
            <ac:graphicFrameMk id="9" creationId="{8349121B-3EC5-7DA9-0E4D-17ED37840D72}"/>
          </ac:graphicFrameMkLst>
        </pc:graphicFrameChg>
      </pc:sldChg>
      <pc:sldChg chg="delSp modSp mod ord modNotesTx">
        <pc:chgData name="Risa Kawamura" userId="106e06d2-9ed6-45a3-995b-87961cf47a18" providerId="ADAL" clId="{7E523B28-135F-48E1-8DF5-8149105E5E7B}" dt="2026-02-11T14:57:03.594" v="16273" actId="20577"/>
        <pc:sldMkLst>
          <pc:docMk/>
          <pc:sldMk cId="1855379983" sldId="304"/>
        </pc:sldMkLst>
        <pc:spChg chg="mod">
          <ac:chgData name="Risa Kawamura" userId="106e06d2-9ed6-45a3-995b-87961cf47a18" providerId="ADAL" clId="{7E523B28-135F-48E1-8DF5-8149105E5E7B}" dt="2026-02-04T11:33:15.385" v="15184" actId="1076"/>
          <ac:spMkLst>
            <pc:docMk/>
            <pc:sldMk cId="1855379983" sldId="304"/>
            <ac:spMk id="6" creationId="{1F869B49-C175-4FC3-5105-CE118BC4C6DE}"/>
          </ac:spMkLst>
        </pc:spChg>
      </pc:sldChg>
      <pc:sldChg chg="modSp mod ord">
        <pc:chgData name="Risa Kawamura" userId="106e06d2-9ed6-45a3-995b-87961cf47a18" providerId="ADAL" clId="{7E523B28-135F-48E1-8DF5-8149105E5E7B}" dt="2026-02-04T11:28:45.621" v="15179" actId="113"/>
        <pc:sldMkLst>
          <pc:docMk/>
          <pc:sldMk cId="3754764184" sldId="308"/>
        </pc:sldMkLst>
        <pc:spChg chg="mod">
          <ac:chgData name="Risa Kawamura" userId="106e06d2-9ed6-45a3-995b-87961cf47a18" providerId="ADAL" clId="{7E523B28-135F-48E1-8DF5-8149105E5E7B}" dt="2026-02-04T11:28:45.621" v="15179" actId="113"/>
          <ac:spMkLst>
            <pc:docMk/>
            <pc:sldMk cId="3754764184" sldId="308"/>
            <ac:spMk id="4" creationId="{14B4E3A8-9812-63C9-0C26-7517D6AC3485}"/>
          </ac:spMkLst>
        </pc:spChg>
      </pc:sldChg>
      <pc:sldChg chg="ord modNotesTx">
        <pc:chgData name="Risa Kawamura" userId="106e06d2-9ed6-45a3-995b-87961cf47a18" providerId="ADAL" clId="{7E523B28-135F-48E1-8DF5-8149105E5E7B}" dt="2026-02-11T15:35:41.806" v="16289" actId="20577"/>
        <pc:sldMkLst>
          <pc:docMk/>
          <pc:sldMk cId="702170603" sldId="312"/>
        </pc:sldMkLst>
      </pc:sldChg>
      <pc:sldChg chg="modSp mod modNotesTx">
        <pc:chgData name="Risa Kawamura" userId="106e06d2-9ed6-45a3-995b-87961cf47a18" providerId="ADAL" clId="{7E523B28-135F-48E1-8DF5-8149105E5E7B}" dt="2026-02-11T15:35:51.359" v="16291" actId="20577"/>
        <pc:sldMkLst>
          <pc:docMk/>
          <pc:sldMk cId="3518186083" sldId="319"/>
        </pc:sldMkLst>
        <pc:spChg chg="mod">
          <ac:chgData name="Risa Kawamura" userId="106e06d2-9ed6-45a3-995b-87961cf47a18" providerId="ADAL" clId="{7E523B28-135F-48E1-8DF5-8149105E5E7B}" dt="2026-02-03T14:37:20.156" v="14086" actId="20577"/>
          <ac:spMkLst>
            <pc:docMk/>
            <pc:sldMk cId="3518186083" sldId="319"/>
            <ac:spMk id="8" creationId="{6CB45BBE-796F-C0FD-90A1-84205693BC9F}"/>
          </ac:spMkLst>
        </pc:spChg>
      </pc:sldChg>
      <pc:sldChg chg="addSp delSp modSp mod delAnim modAnim">
        <pc:chgData name="Risa Kawamura" userId="106e06d2-9ed6-45a3-995b-87961cf47a18" providerId="ADAL" clId="{7E523B28-135F-48E1-8DF5-8149105E5E7B}" dt="2026-02-11T15:20:02.830" v="16288" actId="1076"/>
        <pc:sldMkLst>
          <pc:docMk/>
          <pc:sldMk cId="2523625845" sldId="329"/>
        </pc:sldMkLst>
        <pc:spChg chg="add mod">
          <ac:chgData name="Risa Kawamura" userId="106e06d2-9ed6-45a3-995b-87961cf47a18" providerId="ADAL" clId="{7E523B28-135F-48E1-8DF5-8149105E5E7B}" dt="2026-02-11T15:20:02.830" v="16288" actId="1076"/>
          <ac:spMkLst>
            <pc:docMk/>
            <pc:sldMk cId="2523625845" sldId="329"/>
            <ac:spMk id="2" creationId="{09AF1D32-8B63-4C95-4C59-36E798450AF4}"/>
          </ac:spMkLst>
        </pc:spChg>
        <pc:spChg chg="mod">
          <ac:chgData name="Risa Kawamura" userId="106e06d2-9ed6-45a3-995b-87961cf47a18" providerId="ADAL" clId="{7E523B28-135F-48E1-8DF5-8149105E5E7B}" dt="2026-02-04T16:44:58.051" v="15907" actId="14100"/>
          <ac:spMkLst>
            <pc:docMk/>
            <pc:sldMk cId="2523625845" sldId="329"/>
            <ac:spMk id="7" creationId="{A24FF904-77F8-776F-DC24-E1FE33214998}"/>
          </ac:spMkLst>
        </pc:spChg>
      </pc:sldChg>
      <pc:sldChg chg="addSp delSp modSp mod ord">
        <pc:chgData name="Risa Kawamura" userId="106e06d2-9ed6-45a3-995b-87961cf47a18" providerId="ADAL" clId="{7E523B28-135F-48E1-8DF5-8149105E5E7B}" dt="2026-02-04T11:34:33.008" v="15191"/>
        <pc:sldMkLst>
          <pc:docMk/>
          <pc:sldMk cId="862129648" sldId="336"/>
        </pc:sldMkLst>
        <pc:spChg chg="mod">
          <ac:chgData name="Risa Kawamura" userId="106e06d2-9ed6-45a3-995b-87961cf47a18" providerId="ADAL" clId="{7E523B28-135F-48E1-8DF5-8149105E5E7B}" dt="2026-02-03T14:59:55.307" v="14455" actId="1076"/>
          <ac:spMkLst>
            <pc:docMk/>
            <pc:sldMk cId="862129648" sldId="336"/>
            <ac:spMk id="7" creationId="{D2C51918-1D17-D246-84EE-BBA93D7CAFB9}"/>
          </ac:spMkLst>
        </pc:spChg>
        <pc:picChg chg="add mod">
          <ac:chgData name="Risa Kawamura" userId="106e06d2-9ed6-45a3-995b-87961cf47a18" providerId="ADAL" clId="{7E523B28-135F-48E1-8DF5-8149105E5E7B}" dt="2026-02-03T14:59:46.647" v="14454" actId="14100"/>
          <ac:picMkLst>
            <pc:docMk/>
            <pc:sldMk cId="862129648" sldId="336"/>
            <ac:picMk id="1026" creationId="{AC57158F-2960-B2BE-B2E1-CDBC04C1D13E}"/>
          </ac:picMkLst>
        </pc:picChg>
      </pc:sldChg>
      <pc:sldChg chg="modSp mod">
        <pc:chgData name="Risa Kawamura" userId="106e06d2-9ed6-45a3-995b-87961cf47a18" providerId="ADAL" clId="{7E523B28-135F-48E1-8DF5-8149105E5E7B}" dt="2026-02-04T11:20:47.925" v="15157" actId="20577"/>
        <pc:sldMkLst>
          <pc:docMk/>
          <pc:sldMk cId="2678592692" sldId="338"/>
        </pc:sldMkLst>
        <pc:spChg chg="mod">
          <ac:chgData name="Risa Kawamura" userId="106e06d2-9ed6-45a3-995b-87961cf47a18" providerId="ADAL" clId="{7E523B28-135F-48E1-8DF5-8149105E5E7B}" dt="2026-02-04T11:20:47.925" v="15157" actId="20577"/>
          <ac:spMkLst>
            <pc:docMk/>
            <pc:sldMk cId="2678592692" sldId="338"/>
            <ac:spMk id="7" creationId="{3224DE6A-67B9-61EB-A491-4962491E55E7}"/>
          </ac:spMkLst>
        </pc:spChg>
      </pc:sldChg>
      <pc:sldChg chg="addSp delSp modSp add mod ord modAnim">
        <pc:chgData name="Risa Kawamura" userId="106e06d2-9ed6-45a3-995b-87961cf47a18" providerId="ADAL" clId="{7E523B28-135F-48E1-8DF5-8149105E5E7B}" dt="2026-02-11T15:51:36.125" v="16310"/>
        <pc:sldMkLst>
          <pc:docMk/>
          <pc:sldMk cId="802398598" sldId="341"/>
        </pc:sldMkLst>
        <pc:spChg chg="add mod">
          <ac:chgData name="Risa Kawamura" userId="106e06d2-9ed6-45a3-995b-87961cf47a18" providerId="ADAL" clId="{7E523B28-135F-48E1-8DF5-8149105E5E7B}" dt="2026-02-03T16:59:36.133" v="14626" actId="1076"/>
          <ac:spMkLst>
            <pc:docMk/>
            <pc:sldMk cId="802398598" sldId="341"/>
            <ac:spMk id="6" creationId="{248389A3-C716-7A00-0423-4C271E525AAB}"/>
          </ac:spMkLst>
        </pc:spChg>
        <pc:spChg chg="mod">
          <ac:chgData name="Risa Kawamura" userId="106e06d2-9ed6-45a3-995b-87961cf47a18" providerId="ADAL" clId="{7E523B28-135F-48E1-8DF5-8149105E5E7B}" dt="2026-02-03T16:58:56.676" v="14609" actId="14100"/>
          <ac:spMkLst>
            <pc:docMk/>
            <pc:sldMk cId="802398598" sldId="341"/>
            <ac:spMk id="15" creationId="{6762CEE3-EF25-D13D-6968-28D0F62A7018}"/>
          </ac:spMkLst>
        </pc:spChg>
      </pc:sldChg>
      <pc:sldChg chg="addSp delSp modSp add mod ord delAnim modAnim">
        <pc:chgData name="Risa Kawamura" userId="106e06d2-9ed6-45a3-995b-87961cf47a18" providerId="ADAL" clId="{7E523B28-135F-48E1-8DF5-8149105E5E7B}" dt="2026-02-11T15:51:15.501" v="16308"/>
        <pc:sldMkLst>
          <pc:docMk/>
          <pc:sldMk cId="3497563148" sldId="342"/>
        </pc:sldMkLst>
        <pc:spChg chg="add mod">
          <ac:chgData name="Risa Kawamura" userId="106e06d2-9ed6-45a3-995b-87961cf47a18" providerId="ADAL" clId="{7E523B28-135F-48E1-8DF5-8149105E5E7B}" dt="2026-02-11T15:12:25.342" v="16281" actId="1076"/>
          <ac:spMkLst>
            <pc:docMk/>
            <pc:sldMk cId="3497563148" sldId="342"/>
            <ac:spMk id="3" creationId="{87B3336C-409D-9ADA-8A70-34FB01C4BBA9}"/>
          </ac:spMkLst>
        </pc:spChg>
        <pc:spChg chg="mod">
          <ac:chgData name="Risa Kawamura" userId="106e06d2-9ed6-45a3-995b-87961cf47a18" providerId="ADAL" clId="{7E523B28-135F-48E1-8DF5-8149105E5E7B}" dt="2026-02-11T15:19:37.624" v="16286" actId="115"/>
          <ac:spMkLst>
            <pc:docMk/>
            <pc:sldMk cId="3497563148" sldId="342"/>
            <ac:spMk id="6" creationId="{1F31271A-FE93-B8AD-39D9-379B4E13C203}"/>
          </ac:spMkLst>
        </pc:spChg>
        <pc:spChg chg="add mod">
          <ac:chgData name="Risa Kawamura" userId="106e06d2-9ed6-45a3-995b-87961cf47a18" providerId="ADAL" clId="{7E523B28-135F-48E1-8DF5-8149105E5E7B}" dt="2026-02-11T15:12:33.174" v="16283" actId="1076"/>
          <ac:spMkLst>
            <pc:docMk/>
            <pc:sldMk cId="3497563148" sldId="342"/>
            <ac:spMk id="7" creationId="{8E72D354-38F7-FC07-93D0-5CAB21651240}"/>
          </ac:spMkLst>
        </pc:spChg>
        <pc:spChg chg="mod">
          <ac:chgData name="Risa Kawamura" userId="106e06d2-9ed6-45a3-995b-87961cf47a18" providerId="ADAL" clId="{7E523B28-135F-48E1-8DF5-8149105E5E7B}" dt="2026-02-11T15:12:20.061" v="16280" actId="1076"/>
          <ac:spMkLst>
            <pc:docMk/>
            <pc:sldMk cId="3497563148" sldId="342"/>
            <ac:spMk id="13" creationId="{283F6729-4CB7-A262-8B16-123BFF26C708}"/>
          </ac:spMkLst>
        </pc:spChg>
      </pc:sldChg>
      <pc:sldChg chg="addSp delSp modSp add mod modAnim">
        <pc:chgData name="Risa Kawamura" userId="106e06d2-9ed6-45a3-995b-87961cf47a18" providerId="ADAL" clId="{7E523B28-135F-48E1-8DF5-8149105E5E7B}" dt="2026-02-04T11:12:05.875" v="15072" actId="1076"/>
        <pc:sldMkLst>
          <pc:docMk/>
          <pc:sldMk cId="3963616880" sldId="343"/>
        </pc:sldMkLst>
        <pc:spChg chg="add mod">
          <ac:chgData name="Risa Kawamura" userId="106e06d2-9ed6-45a3-995b-87961cf47a18" providerId="ADAL" clId="{7E523B28-135F-48E1-8DF5-8149105E5E7B}" dt="2026-02-04T11:10:55.402" v="15055" actId="1076"/>
          <ac:spMkLst>
            <pc:docMk/>
            <pc:sldMk cId="3963616880" sldId="343"/>
            <ac:spMk id="2" creationId="{AD69562B-1824-6AD1-0E79-4EE3A1DC544B}"/>
          </ac:spMkLst>
        </pc:spChg>
        <pc:spChg chg="mod">
          <ac:chgData name="Risa Kawamura" userId="106e06d2-9ed6-45a3-995b-87961cf47a18" providerId="ADAL" clId="{7E523B28-135F-48E1-8DF5-8149105E5E7B}" dt="2026-02-04T11:10:19.858" v="15042" actId="1076"/>
          <ac:spMkLst>
            <pc:docMk/>
            <pc:sldMk cId="3963616880" sldId="343"/>
            <ac:spMk id="4" creationId="{B936163C-23D0-A9DD-2774-A562D713516E}"/>
          </ac:spMkLst>
        </pc:spChg>
        <pc:spChg chg="mod">
          <ac:chgData name="Risa Kawamura" userId="106e06d2-9ed6-45a3-995b-87961cf47a18" providerId="ADAL" clId="{7E523B28-135F-48E1-8DF5-8149105E5E7B}" dt="2026-02-04T11:10:42.169" v="15053" actId="1076"/>
          <ac:spMkLst>
            <pc:docMk/>
            <pc:sldMk cId="3963616880" sldId="343"/>
            <ac:spMk id="6" creationId="{9E255C34-071A-ED08-1AF5-E46BFE4B92AE}"/>
          </ac:spMkLst>
        </pc:spChg>
        <pc:spChg chg="mod">
          <ac:chgData name="Risa Kawamura" userId="106e06d2-9ed6-45a3-995b-87961cf47a18" providerId="ADAL" clId="{7E523B28-135F-48E1-8DF5-8149105E5E7B}" dt="2026-02-04T11:12:05.875" v="15072" actId="1076"/>
          <ac:spMkLst>
            <pc:docMk/>
            <pc:sldMk cId="3963616880" sldId="343"/>
            <ac:spMk id="13" creationId="{260792F3-DAD2-D375-C848-7A7274DE73FC}"/>
          </ac:spMkLst>
        </pc:spChg>
      </pc:sldChg>
      <pc:sldChg chg="delSp modSp add mod">
        <pc:chgData name="Risa Kawamura" userId="106e06d2-9ed6-45a3-995b-87961cf47a18" providerId="ADAL" clId="{7E523B28-135F-48E1-8DF5-8149105E5E7B}" dt="2026-02-04T11:12:39.427" v="15083" actId="1076"/>
        <pc:sldMkLst>
          <pc:docMk/>
          <pc:sldMk cId="3637014923" sldId="344"/>
        </pc:sldMkLst>
        <pc:spChg chg="mod">
          <ac:chgData name="Risa Kawamura" userId="106e06d2-9ed6-45a3-995b-87961cf47a18" providerId="ADAL" clId="{7E523B28-135F-48E1-8DF5-8149105E5E7B}" dt="2026-02-04T11:12:39.427" v="15083" actId="1076"/>
          <ac:spMkLst>
            <pc:docMk/>
            <pc:sldMk cId="3637014923" sldId="344"/>
            <ac:spMk id="2" creationId="{5BCB5D69-C213-0F3F-CFDA-3DBB9089449A}"/>
          </ac:spMkLst>
        </pc:spChg>
        <pc:spChg chg="mod">
          <ac:chgData name="Risa Kawamura" userId="106e06d2-9ed6-45a3-995b-87961cf47a18" providerId="ADAL" clId="{7E523B28-135F-48E1-8DF5-8149105E5E7B}" dt="2026-02-04T11:12:36.911" v="15082" actId="1076"/>
          <ac:spMkLst>
            <pc:docMk/>
            <pc:sldMk cId="3637014923" sldId="344"/>
            <ac:spMk id="13" creationId="{C1360644-9FCA-C821-CE27-19E40816758A}"/>
          </ac:spMkLst>
        </pc:spChg>
      </pc:sldChg>
      <pc:sldChg chg="addSp delSp modSp add mod">
        <pc:chgData name="Risa Kawamura" userId="106e06d2-9ed6-45a3-995b-87961cf47a18" providerId="ADAL" clId="{7E523B28-135F-48E1-8DF5-8149105E5E7B}" dt="2026-02-11T14:44:35.581" v="16213" actId="1076"/>
        <pc:sldMkLst>
          <pc:docMk/>
          <pc:sldMk cId="3785262123" sldId="346"/>
        </pc:sldMkLst>
        <pc:spChg chg="mod">
          <ac:chgData name="Risa Kawamura" userId="106e06d2-9ed6-45a3-995b-87961cf47a18" providerId="ADAL" clId="{7E523B28-135F-48E1-8DF5-8149105E5E7B}" dt="2026-02-04T12:01:45.286" v="15413" actId="14100"/>
          <ac:spMkLst>
            <pc:docMk/>
            <pc:sldMk cId="3785262123" sldId="346"/>
            <ac:spMk id="24" creationId="{1E1B2FAB-4B78-1A67-A1BA-4D389056C0A7}"/>
          </ac:spMkLst>
        </pc:spChg>
        <pc:picChg chg="add mod">
          <ac:chgData name="Risa Kawamura" userId="106e06d2-9ed6-45a3-995b-87961cf47a18" providerId="ADAL" clId="{7E523B28-135F-48E1-8DF5-8149105E5E7B}" dt="2026-02-11T14:44:35.581" v="16213" actId="1076"/>
          <ac:picMkLst>
            <pc:docMk/>
            <pc:sldMk cId="3785262123" sldId="346"/>
            <ac:picMk id="3" creationId="{1F714652-9870-1205-D52B-3F2C03EC8ABA}"/>
          </ac:picMkLst>
        </pc:picChg>
        <pc:picChg chg="add mod modCrop">
          <ac:chgData name="Risa Kawamura" userId="106e06d2-9ed6-45a3-995b-87961cf47a18" providerId="ADAL" clId="{7E523B28-135F-48E1-8DF5-8149105E5E7B}" dt="2026-02-04T12:03:01.269" v="15459" actId="1076"/>
          <ac:picMkLst>
            <pc:docMk/>
            <pc:sldMk cId="3785262123" sldId="346"/>
            <ac:picMk id="4" creationId="{D5397D68-CCF0-D982-6F09-213E092BC2CF}"/>
          </ac:picMkLst>
        </pc:picChg>
      </pc:sldChg>
      <pc:sldChg chg="addSp delSp modSp add mod">
        <pc:chgData name="Risa Kawamura" userId="106e06d2-9ed6-45a3-995b-87961cf47a18" providerId="ADAL" clId="{7E523B28-135F-48E1-8DF5-8149105E5E7B}" dt="2026-02-11T14:43:37.712" v="16208" actId="1076"/>
        <pc:sldMkLst>
          <pc:docMk/>
          <pc:sldMk cId="3531767171" sldId="347"/>
        </pc:sldMkLst>
        <pc:spChg chg="mod">
          <ac:chgData name="Risa Kawamura" userId="106e06d2-9ed6-45a3-995b-87961cf47a18" providerId="ADAL" clId="{7E523B28-135F-48E1-8DF5-8149105E5E7B}" dt="2026-02-04T12:06:07.790" v="15501" actId="1076"/>
          <ac:spMkLst>
            <pc:docMk/>
            <pc:sldMk cId="3531767171" sldId="347"/>
            <ac:spMk id="24" creationId="{F19FE8AE-D8EF-EF6D-B21B-424481A5B3D8}"/>
          </ac:spMkLst>
        </pc:spChg>
        <pc:picChg chg="add mod">
          <ac:chgData name="Risa Kawamura" userId="106e06d2-9ed6-45a3-995b-87961cf47a18" providerId="ADAL" clId="{7E523B28-135F-48E1-8DF5-8149105E5E7B}" dt="2026-02-11T14:43:37.712" v="16208" actId="1076"/>
          <ac:picMkLst>
            <pc:docMk/>
            <pc:sldMk cId="3531767171" sldId="347"/>
            <ac:picMk id="3" creationId="{81C1E6F3-3E34-A838-0CC8-03BA71E76076}"/>
          </ac:picMkLst>
        </pc:picChg>
        <pc:picChg chg="add mod">
          <ac:chgData name="Risa Kawamura" userId="106e06d2-9ed6-45a3-995b-87961cf47a18" providerId="ADAL" clId="{7E523B28-135F-48E1-8DF5-8149105E5E7B}" dt="2026-02-04T12:05:46.890" v="15469" actId="1076"/>
          <ac:picMkLst>
            <pc:docMk/>
            <pc:sldMk cId="3531767171" sldId="347"/>
            <ac:picMk id="4098" creationId="{4ED973C9-4E6A-2E28-A71C-867C12A2C5A1}"/>
          </ac:picMkLst>
        </pc:picChg>
      </pc:sldChg>
      <pc:sldChg chg="addSp delSp modSp add mod ord">
        <pc:chgData name="Risa Kawamura" userId="106e06d2-9ed6-45a3-995b-87961cf47a18" providerId="ADAL" clId="{7E523B28-135F-48E1-8DF5-8149105E5E7B}" dt="2026-02-11T14:48:30.017" v="16239" actId="1076"/>
        <pc:sldMkLst>
          <pc:docMk/>
          <pc:sldMk cId="3740407530" sldId="348"/>
        </pc:sldMkLst>
        <pc:spChg chg="mod">
          <ac:chgData name="Risa Kawamura" userId="106e06d2-9ed6-45a3-995b-87961cf47a18" providerId="ADAL" clId="{7E523B28-135F-48E1-8DF5-8149105E5E7B}" dt="2026-02-11T14:48:22.537" v="16237" actId="1076"/>
          <ac:spMkLst>
            <pc:docMk/>
            <pc:sldMk cId="3740407530" sldId="348"/>
            <ac:spMk id="2" creationId="{6AFABF22-8372-C82F-98E1-7DAEAAC74023}"/>
          </ac:spMkLst>
        </pc:spChg>
        <pc:spChg chg="mod">
          <ac:chgData name="Risa Kawamura" userId="106e06d2-9ed6-45a3-995b-87961cf47a18" providerId="ADAL" clId="{7E523B28-135F-48E1-8DF5-8149105E5E7B}" dt="2026-02-11T14:48:30.017" v="16239" actId="1076"/>
          <ac:spMkLst>
            <pc:docMk/>
            <pc:sldMk cId="3740407530" sldId="348"/>
            <ac:spMk id="10" creationId="{336B0711-6151-A168-F853-3714F1DE9352}"/>
          </ac:spMkLst>
        </pc:spChg>
        <pc:spChg chg="mod">
          <ac:chgData name="Risa Kawamura" userId="106e06d2-9ed6-45a3-995b-87961cf47a18" providerId="ADAL" clId="{7E523B28-135F-48E1-8DF5-8149105E5E7B}" dt="2026-02-04T12:06:59.703" v="15534" actId="1076"/>
          <ac:spMkLst>
            <pc:docMk/>
            <pc:sldMk cId="3740407530" sldId="348"/>
            <ac:spMk id="24" creationId="{56D86C95-2106-68B4-CD32-6F7C797F82EB}"/>
          </ac:spMkLst>
        </pc:spChg>
        <pc:spChg chg="mod">
          <ac:chgData name="Risa Kawamura" userId="106e06d2-9ed6-45a3-995b-87961cf47a18" providerId="ADAL" clId="{7E523B28-135F-48E1-8DF5-8149105E5E7B}" dt="2026-02-11T14:48:16.641" v="16236" actId="1076"/>
          <ac:spMkLst>
            <pc:docMk/>
            <pc:sldMk cId="3740407530" sldId="348"/>
            <ac:spMk id="25" creationId="{31224F87-16E6-F53A-F60A-4C550B228BF9}"/>
          </ac:spMkLst>
        </pc:spChg>
        <pc:picChg chg="add mod">
          <ac:chgData name="Risa Kawamura" userId="106e06d2-9ed6-45a3-995b-87961cf47a18" providerId="ADAL" clId="{7E523B28-135F-48E1-8DF5-8149105E5E7B}" dt="2026-02-11T14:48:25.187" v="16238" actId="1076"/>
          <ac:picMkLst>
            <pc:docMk/>
            <pc:sldMk cId="3740407530" sldId="348"/>
            <ac:picMk id="4" creationId="{A3C7440E-1F76-BCDC-E264-BDE00A93BB8E}"/>
          </ac:picMkLst>
        </pc:picChg>
        <pc:picChg chg="add mod">
          <ac:chgData name="Risa Kawamura" userId="106e06d2-9ed6-45a3-995b-87961cf47a18" providerId="ADAL" clId="{7E523B28-135F-48E1-8DF5-8149105E5E7B}" dt="2026-02-11T14:48:10.615" v="16235" actId="1076"/>
          <ac:picMkLst>
            <pc:docMk/>
            <pc:sldMk cId="3740407530" sldId="348"/>
            <ac:picMk id="6" creationId="{45827292-B16C-87BC-60DE-B1824FFE8CA6}"/>
          </ac:picMkLst>
        </pc:picChg>
        <pc:picChg chg="add mod">
          <ac:chgData name="Risa Kawamura" userId="106e06d2-9ed6-45a3-995b-87961cf47a18" providerId="ADAL" clId="{7E523B28-135F-48E1-8DF5-8149105E5E7B}" dt="2026-02-11T14:48:06.783" v="16234" actId="1076"/>
          <ac:picMkLst>
            <pc:docMk/>
            <pc:sldMk cId="3740407530" sldId="348"/>
            <ac:picMk id="8" creationId="{1C8F17DA-E137-C29B-E26D-79434113B515}"/>
          </ac:picMkLst>
        </pc:picChg>
      </pc:sldChg>
      <pc:sldChg chg="addSp delSp modSp add mod">
        <pc:chgData name="Risa Kawamura" userId="106e06d2-9ed6-45a3-995b-87961cf47a18" providerId="ADAL" clId="{7E523B28-135F-48E1-8DF5-8149105E5E7B}" dt="2026-02-12T11:57:38.764" v="16692" actId="1076"/>
        <pc:sldMkLst>
          <pc:docMk/>
          <pc:sldMk cId="1310516403" sldId="350"/>
        </pc:sldMkLst>
        <pc:spChg chg="add mod">
          <ac:chgData name="Risa Kawamura" userId="106e06d2-9ed6-45a3-995b-87961cf47a18" providerId="ADAL" clId="{7E523B28-135F-48E1-8DF5-8149105E5E7B}" dt="2026-02-12T11:57:38.764" v="16692" actId="1076"/>
          <ac:spMkLst>
            <pc:docMk/>
            <pc:sldMk cId="1310516403" sldId="350"/>
            <ac:spMk id="3" creationId="{5769DB21-BCE6-86AE-953D-229D5B0FAB28}"/>
          </ac:spMkLst>
        </pc:spChg>
        <pc:spChg chg="del">
          <ac:chgData name="Risa Kawamura" userId="106e06d2-9ed6-45a3-995b-87961cf47a18" providerId="ADAL" clId="{7E523B28-135F-48E1-8DF5-8149105E5E7B}" dt="2026-02-12T11:55:27.148" v="16656" actId="478"/>
          <ac:spMkLst>
            <pc:docMk/>
            <pc:sldMk cId="1310516403" sldId="350"/>
            <ac:spMk id="20" creationId="{511F9CD2-1151-064C-07D0-77D33FECC990}"/>
          </ac:spMkLst>
        </pc:spChg>
        <pc:spChg chg="del">
          <ac:chgData name="Risa Kawamura" userId="106e06d2-9ed6-45a3-995b-87961cf47a18" providerId="ADAL" clId="{7E523B28-135F-48E1-8DF5-8149105E5E7B}" dt="2026-02-12T11:55:27.608" v="16657" actId="478"/>
          <ac:spMkLst>
            <pc:docMk/>
            <pc:sldMk cId="1310516403" sldId="350"/>
            <ac:spMk id="21" creationId="{221765FE-D9A1-85B6-2637-89F256AB3CEF}"/>
          </ac:spMkLst>
        </pc:spChg>
        <pc:spChg chg="del">
          <ac:chgData name="Risa Kawamura" userId="106e06d2-9ed6-45a3-995b-87961cf47a18" providerId="ADAL" clId="{7E523B28-135F-48E1-8DF5-8149105E5E7B}" dt="2026-02-12T11:55:28.284" v="16658" actId="478"/>
          <ac:spMkLst>
            <pc:docMk/>
            <pc:sldMk cId="1310516403" sldId="350"/>
            <ac:spMk id="22" creationId="{87C6B9E8-E611-33F6-4823-9F52B2A523E9}"/>
          </ac:spMkLst>
        </pc:spChg>
        <pc:spChg chg="del">
          <ac:chgData name="Risa Kawamura" userId="106e06d2-9ed6-45a3-995b-87961cf47a18" providerId="ADAL" clId="{7E523B28-135F-48E1-8DF5-8149105E5E7B}" dt="2026-02-12T11:55:26.599" v="16655" actId="478"/>
          <ac:spMkLst>
            <pc:docMk/>
            <pc:sldMk cId="1310516403" sldId="350"/>
            <ac:spMk id="24" creationId="{CFF0F729-FBEE-F8FD-FC4D-3EC86BEB5B91}"/>
          </ac:spMkLst>
        </pc:spChg>
        <pc:spChg chg="mod">
          <ac:chgData name="Risa Kawamura" userId="106e06d2-9ed6-45a3-995b-87961cf47a18" providerId="ADAL" clId="{7E523B28-135F-48E1-8DF5-8149105E5E7B}" dt="2026-02-12T11:57:38.764" v="16692" actId="1076"/>
          <ac:spMkLst>
            <pc:docMk/>
            <pc:sldMk cId="1310516403" sldId="350"/>
            <ac:spMk id="25" creationId="{7E11BEB7-9991-BC8B-F076-C7DF775353D9}"/>
          </ac:spMkLst>
        </pc:spChg>
        <pc:spChg chg="del">
          <ac:chgData name="Risa Kawamura" userId="106e06d2-9ed6-45a3-995b-87961cf47a18" providerId="ADAL" clId="{7E523B28-135F-48E1-8DF5-8149105E5E7B}" dt="2026-02-12T11:55:30.539" v="16660" actId="478"/>
          <ac:spMkLst>
            <pc:docMk/>
            <pc:sldMk cId="1310516403" sldId="350"/>
            <ac:spMk id="26" creationId="{D1E49E0C-AE2F-6D43-DAEE-AC6017DE3D81}"/>
          </ac:spMkLst>
        </pc:spChg>
        <pc:spChg chg="del">
          <ac:chgData name="Risa Kawamura" userId="106e06d2-9ed6-45a3-995b-87961cf47a18" providerId="ADAL" clId="{7E523B28-135F-48E1-8DF5-8149105E5E7B}" dt="2026-02-12T11:55:29.545" v="16659" actId="478"/>
          <ac:spMkLst>
            <pc:docMk/>
            <pc:sldMk cId="1310516403" sldId="350"/>
            <ac:spMk id="27" creationId="{DB037616-E003-C8D6-984B-69439BBCE0DA}"/>
          </ac:spMkLst>
        </pc:spChg>
      </pc:sldChg>
    </pc:docChg>
  </pc:docChgLst>
  <pc:docChgLst>
    <pc:chgData name="Laura Kaun" userId="S::laura@counterhate.com::ad5fecd5-eea7-4a79-ba70-8546003f58f1" providerId="AD" clId="Web-{0FECCD0C-A403-15E7-8E7B-A4C30C83C503}"/>
    <pc:docChg chg="modSld sldOrd">
      <pc:chgData name="Laura Kaun" userId="S::laura@counterhate.com::ad5fecd5-eea7-4a79-ba70-8546003f58f1" providerId="AD" clId="Web-{0FECCD0C-A403-15E7-8E7B-A4C30C83C503}" dt="2026-02-13T16:59:23.020" v="54" actId="20577"/>
      <pc:docMkLst>
        <pc:docMk/>
      </pc:docMkLst>
      <pc:sldChg chg="addSp delSp modSp mod setBg">
        <pc:chgData name="Laura Kaun" userId="S::laura@counterhate.com::ad5fecd5-eea7-4a79-ba70-8546003f58f1" providerId="AD" clId="Web-{0FECCD0C-A403-15E7-8E7B-A4C30C83C503}" dt="2026-02-13T16:59:23.020" v="54" actId="20577"/>
        <pc:sldMkLst>
          <pc:docMk/>
          <pc:sldMk cId="2585642649" sldId="349"/>
        </pc:sldMkLst>
        <pc:spChg chg="del mod">
          <ac:chgData name="Laura Kaun" userId="S::laura@counterhate.com::ad5fecd5-eea7-4a79-ba70-8546003f58f1" providerId="AD" clId="Web-{0FECCD0C-A403-15E7-8E7B-A4C30C83C503}" dt="2026-02-13T16:49:24.180" v="4"/>
          <ac:spMkLst>
            <pc:docMk/>
            <pc:sldMk cId="2585642649" sldId="349"/>
            <ac:spMk id="2" creationId="{67133C8F-9C0F-C125-F01B-4F925328AFEF}"/>
          </ac:spMkLst>
        </pc:spChg>
        <pc:spChg chg="ord">
          <ac:chgData name="Laura Kaun" userId="S::laura@counterhate.com::ad5fecd5-eea7-4a79-ba70-8546003f58f1" providerId="AD" clId="Web-{0FECCD0C-A403-15E7-8E7B-A4C30C83C503}" dt="2026-02-13T16:58:56.004" v="50"/>
          <ac:spMkLst>
            <pc:docMk/>
            <pc:sldMk cId="2585642649" sldId="349"/>
            <ac:spMk id="3" creationId="{77A60B8C-56A2-F527-17C5-76D1246284E3}"/>
          </ac:spMkLst>
        </pc:spChg>
        <pc:spChg chg="add mod">
          <ac:chgData name="Laura Kaun" userId="S::laura@counterhate.com::ad5fecd5-eea7-4a79-ba70-8546003f58f1" providerId="AD" clId="Web-{0FECCD0C-A403-15E7-8E7B-A4C30C83C503}" dt="2026-02-13T16:59:23.020" v="54" actId="20577"/>
          <ac:spMkLst>
            <pc:docMk/>
            <pc:sldMk cId="2585642649" sldId="349"/>
            <ac:spMk id="4" creationId="{0BB19C6D-F00D-DE88-55CC-6A1C724E9F2A}"/>
          </ac:spMkLst>
        </pc:spChg>
        <pc:spChg chg="mod">
          <ac:chgData name="Laura Kaun" userId="S::laura@counterhate.com::ad5fecd5-eea7-4a79-ba70-8546003f58f1" providerId="AD" clId="Web-{0FECCD0C-A403-15E7-8E7B-A4C30C83C503}" dt="2026-02-13T16:58:56.004" v="50"/>
          <ac:spMkLst>
            <pc:docMk/>
            <pc:sldMk cId="2585642649" sldId="349"/>
            <ac:spMk id="6" creationId="{F155F4A0-786F-6D07-5AA5-F036BB6ACAE1}"/>
          </ac:spMkLst>
        </pc:spChg>
        <pc:spChg chg="add">
          <ac:chgData name="Laura Kaun" userId="S::laura@counterhate.com::ad5fecd5-eea7-4a79-ba70-8546003f58f1" providerId="AD" clId="Web-{0FECCD0C-A403-15E7-8E7B-A4C30C83C503}" dt="2026-02-13T16:58:56.004" v="50"/>
          <ac:spMkLst>
            <pc:docMk/>
            <pc:sldMk cId="2585642649" sldId="349"/>
            <ac:spMk id="11" creationId="{5C8908E2-EE49-44D2-9428-A28D2312A8D5}"/>
          </ac:spMkLst>
        </pc:spChg>
        <pc:spChg chg="add">
          <ac:chgData name="Laura Kaun" userId="S::laura@counterhate.com::ad5fecd5-eea7-4a79-ba70-8546003f58f1" providerId="AD" clId="Web-{0FECCD0C-A403-15E7-8E7B-A4C30C83C503}" dt="2026-02-13T16:58:56.004" v="50"/>
          <ac:spMkLst>
            <pc:docMk/>
            <pc:sldMk cId="2585642649" sldId="349"/>
            <ac:spMk id="17" creationId="{BD92035A-AA2F-4CD8-A556-1CE8BDEC75BD}"/>
          </ac:spMkLst>
        </pc:spChg>
        <pc:spChg chg="add">
          <ac:chgData name="Laura Kaun" userId="S::laura@counterhate.com::ad5fecd5-eea7-4a79-ba70-8546003f58f1" providerId="AD" clId="Web-{0FECCD0C-A403-15E7-8E7B-A4C30C83C503}" dt="2026-02-13T16:58:56.004" v="50"/>
          <ac:spMkLst>
            <pc:docMk/>
            <pc:sldMk cId="2585642649" sldId="349"/>
            <ac:spMk id="19" creationId="{ED888B23-07FA-482A-96DF-47E31AF1A603}"/>
          </ac:spMkLst>
        </pc:spChg>
        <pc:grpChg chg="add">
          <ac:chgData name="Laura Kaun" userId="S::laura@counterhate.com::ad5fecd5-eea7-4a79-ba70-8546003f58f1" providerId="AD" clId="Web-{0FECCD0C-A403-15E7-8E7B-A4C30C83C503}" dt="2026-02-13T16:58:56.004" v="50"/>
          <ac:grpSpMkLst>
            <pc:docMk/>
            <pc:sldMk cId="2585642649" sldId="349"/>
            <ac:grpSpMk id="13" creationId="{5D1A9D8B-3117-4D9D-BDA4-DD81895098B0}"/>
          </ac:grpSpMkLst>
        </pc:grpChg>
      </pc:sldChg>
      <pc:sldChg chg="ord">
        <pc:chgData name="Laura Kaun" userId="S::laura@counterhate.com::ad5fecd5-eea7-4a79-ba70-8546003f58f1" providerId="AD" clId="Web-{0FECCD0C-A403-15E7-8E7B-A4C30C83C503}" dt="2026-02-13T16:47:08.194" v="0"/>
        <pc:sldMkLst>
          <pc:docMk/>
          <pc:sldMk cId="1310516403" sldId="350"/>
        </pc:sldMkLst>
      </pc:sldChg>
    </pc:docChg>
  </pc:docChgLst>
  <pc:docChgLst>
    <pc:chgData name="Laura Kaun" userId="S::laura@counterhate.com::ad5fecd5-eea7-4a79-ba70-8546003f58f1" providerId="AD" clId="Web-{2A1F99CB-1557-B73C-FDA6-32D9A9235CC6}"/>
    <pc:docChg chg="addSld modSld">
      <pc:chgData name="Laura Kaun" userId="S::laura@counterhate.com::ad5fecd5-eea7-4a79-ba70-8546003f58f1" providerId="AD" clId="Web-{2A1F99CB-1557-B73C-FDA6-32D9A9235CC6}" dt="2026-02-12T11:28:56.841" v="18" actId="20577"/>
      <pc:docMkLst>
        <pc:docMk/>
      </pc:docMkLst>
      <pc:sldChg chg="addSp delSp modSp add replId">
        <pc:chgData name="Laura Kaun" userId="S::laura@counterhate.com::ad5fecd5-eea7-4a79-ba70-8546003f58f1" providerId="AD" clId="Web-{2A1F99CB-1557-B73C-FDA6-32D9A9235CC6}" dt="2026-02-12T11:28:56.841" v="18" actId="20577"/>
        <pc:sldMkLst>
          <pc:docMk/>
          <pc:sldMk cId="2585642649" sldId="349"/>
        </pc:sldMkLst>
        <pc:spChg chg="add mod">
          <ac:chgData name="Laura Kaun" userId="S::laura@counterhate.com::ad5fecd5-eea7-4a79-ba70-8546003f58f1" providerId="AD" clId="Web-{2A1F99CB-1557-B73C-FDA6-32D9A9235CC6}" dt="2026-02-12T11:28:56.841" v="18" actId="20577"/>
          <ac:spMkLst>
            <pc:docMk/>
            <pc:sldMk cId="2585642649" sldId="349"/>
            <ac:spMk id="2" creationId="{67133C8F-9C0F-C125-F01B-4F925328AFEF}"/>
          </ac:spMkLst>
        </pc:spChg>
        <pc:spChg chg="mod">
          <ac:chgData name="Laura Kaun" userId="S::laura@counterhate.com::ad5fecd5-eea7-4a79-ba70-8546003f58f1" providerId="AD" clId="Web-{2A1F99CB-1557-B73C-FDA6-32D9A9235CC6}" dt="2026-02-12T11:28:38.855" v="13" actId="1076"/>
          <ac:spMkLst>
            <pc:docMk/>
            <pc:sldMk cId="2585642649" sldId="349"/>
            <ac:spMk id="6" creationId="{F155F4A0-786F-6D07-5AA5-F036BB6ACAE1}"/>
          </ac:spMkLst>
        </pc:spChg>
        <pc:graphicFrameChg chg="del mod modGraphic">
          <ac:chgData name="Laura Kaun" userId="S::laura@counterhate.com::ad5fecd5-eea7-4a79-ba70-8546003f58f1" providerId="AD" clId="Web-{2A1F99CB-1557-B73C-FDA6-32D9A9235CC6}" dt="2026-02-12T11:28:23.152" v="8"/>
          <ac:graphicFrameMkLst>
            <pc:docMk/>
            <pc:sldMk cId="2585642649" sldId="349"/>
            <ac:graphicFrameMk id="9" creationId="{5F45475C-D798-F18F-02ED-7338C20AE4CB}"/>
          </ac:graphicFrameMkLst>
        </pc:graphicFrameChg>
      </pc:sldChg>
    </pc:docChg>
  </pc:docChgLst>
</pc:chgInfo>
</file>

<file path=ppt/comments/modernComment_15E_4E1CE4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652B8B-6918-418C-A1A8-31478D737908}" authorId="{A0E9F535-4222-6116-6A2E-4D14E7B0A140}" created="2026-02-12T11:58:33.7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10516403" sldId="350"/>
      <ac:spMk id="25" creationId="{7E11BEB7-9991-BC8B-F076-C7DF775353D9}"/>
      <ac:txMk cp="0" len="25">
        <ac:context len="26" hash="221633862"/>
      </ac:txMk>
    </ac:txMkLst>
    <p188:pos x="12566214" y="406339"/>
    <p188:txBody>
      <a:bodyPr/>
      <a:lstStyle/>
      <a:p>
        <a:r>
          <a:rPr lang="en-GB"/>
          <a:t>[@Laura Kaun] Added the TW here!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ourselves</a:t>
            </a:r>
          </a:p>
          <a:p>
            <a:r>
              <a:rPr lang="en-US"/>
              <a:t>Thank you for joining us today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352C-0436-5F20-9544-A047187F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18E73-DE5A-6B5F-8D83-1E0849D6BC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6ABDF-952F-6C65-8D8D-D80F465FBC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4A0622-3A45-E412-09F4-7C54BED6BC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F402A4-CDA0-EF87-0DAB-BC0F39005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1AAC0-B61D-DC79-5581-397A3116A8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F4AD-4CFC-2EF9-A46F-1248F14DB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166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ED094-9E92-4CAA-AD27-5B118CFD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BEE008-A037-17B8-2D71-AFB908B828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A33E3-DDC7-CD0D-6750-50F4918E6E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493D56-32A9-EBA8-1E00-839163FA4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05779F-D590-704A-FB62-B87CCAC61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2BECC-73B7-A88C-9A05-C723B9E79B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92FF-FC59-C2EB-9812-A35906B53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0202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5E17D-C704-F350-500E-72DA013F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9D3CB1-8B29-8DB9-875F-416D40BB1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B80E4-AD8A-BDC9-AED7-4E8300A12F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809197-1281-E7C9-8BD3-D130AA9B49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4F815D-7B41-A4F4-0ECF-4E094EC7F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2FDB5-8A7F-7527-A922-FC315ED38A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00684-6306-187C-D299-64ACB830A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753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3B5C-486F-216D-CB8F-D48D44FB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6C45CE-548B-E79B-B226-C6C2059814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FE8A-20B8-0737-37F3-3E44AF06D5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38071A-F519-BC84-2F25-29B1C10B1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9784AA-84A3-B498-EF38-009A8129C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2FDE2-A8B7-6378-3527-77988BECD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6EF71-01D4-0D8F-BF33-8A73E3721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0288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6DE9-6583-0ED4-B69A-240D8F693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DECC5-17B7-6521-D722-82137934B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26CAD-7EDC-8A6F-8899-0386CA1255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A34278-C539-568A-7018-04A0182BD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4E3B4A-F559-C1E5-745D-C14B61592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3766F-9E92-9A3B-3256-100B43B818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E71B0-F8AD-7932-A2E2-858D1152E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8760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76D45-99FF-FEDC-408C-2F7296E6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937BF8-3986-B1DC-6EE8-EDCA802E2C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4EC21-5794-BA8C-ABC7-5E153A7F87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9BD244-D131-4E44-DC5A-DB8613CB89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200D21-0732-90DC-3197-B5FC94B6E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2F23-11A3-C6D2-9029-6936676D3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D4598-7B78-E66D-81A7-3C3403F3C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8925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8BD4E-2C84-2CEF-544E-F8AB4C54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939439-2196-E348-4A83-891C2E122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25AFB-24EB-C5E4-5111-0364EFB8D0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690745-8205-6AE5-A266-76A96B3F2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5EBCA9-8D8A-AB6B-B445-3B71EF4F1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ADDD-31C5-F1CC-5AF6-76DC27C796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BC11F-CE9B-F274-4B90-E371CED07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60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C19BC-7D9D-9F27-7E6E-0D699C77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DBFB9-3965-B2A7-FBFE-2E1BDB7566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CEB4D-5BC9-4034-F11A-C398AD11A9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9B1B8F-2201-2C08-04A8-D0C3B3D7F6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D852CD-CECB-3B3C-F24F-71EF25288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EB252-5D3D-4534-5CBA-4AF99FB0F4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A69CF-7B41-42C6-5FC9-B518CC226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5418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61B0A-68C6-B87E-4F78-B330E7E5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FD080-6C92-CD25-C389-92CDBD3C1E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02018-88E9-43EE-0122-27060B60B5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434DAC-2768-7801-29A2-2C2D6E39E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498FF3-50F5-E5B7-A7DE-FFD15AF2D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9BE33-930D-A867-2969-8DEF847606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D9A3-DB58-B4C1-A31D-8266C5EE2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698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E_4E1CE4B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697093" y="3247202"/>
            <a:ext cx="14893714" cy="2220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5"/>
              </a:lnSpc>
            </a:pPr>
            <a:r>
              <a:rPr lang="en-GB" sz="72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WHEN AI PLATFORMS SEXUALISE WOMEN:</a:t>
            </a:r>
          </a:p>
          <a:p>
            <a:pPr algn="ctr">
              <a:lnSpc>
                <a:spcPts val="5875"/>
              </a:lnSpc>
            </a:pPr>
            <a:r>
              <a:rPr lang="en-GB" sz="44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Evidence, Accountability, and What Comes Next </a:t>
            </a:r>
            <a:endParaRPr lang="en-US" sz="6600" b="1">
              <a:solidFill>
                <a:srgbClr val="FFFFFF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7C420A-6B20-C5C3-1E10-F50A2025011E}"/>
              </a:ext>
            </a:extLst>
          </p:cNvPr>
          <p:cNvSpPr/>
          <p:nvPr/>
        </p:nvSpPr>
        <p:spPr>
          <a:xfrm>
            <a:off x="609550" y="692717"/>
            <a:ext cx="17068800" cy="8901566"/>
          </a:xfrm>
          <a:prstGeom prst="rect">
            <a:avLst/>
          </a:prstGeom>
          <a:noFill/>
          <a:ln w="165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4302DE94-20F7-0BD5-3435-DAA6FB993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09" y="1056035"/>
            <a:ext cx="5540710" cy="1465975"/>
          </a:xfrm>
          <a:prstGeom prst="rect">
            <a:avLst/>
          </a:prstGeom>
        </p:spPr>
      </p:pic>
      <p:pic>
        <p:nvPicPr>
          <p:cNvPr id="17" name="Picture 1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524A8E5D-D5D4-337B-FF2D-9DB22FB1D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5736891" y="5726392"/>
            <a:ext cx="2483493" cy="2483493"/>
          </a:xfrm>
          <a:prstGeom prst="flowChartConnector">
            <a:avLst/>
          </a:prstGeom>
        </p:spPr>
      </p:pic>
      <p:pic>
        <p:nvPicPr>
          <p:cNvPr id="19" name="Picture 18" descr="A person smiling at camera&#10;&#10;AI-generated content may be incorrect.">
            <a:extLst>
              <a:ext uri="{FF2B5EF4-FFF2-40B4-BE49-F238E27FC236}">
                <a16:creationId xmlns:a16="http://schemas.microsoft.com/office/drawing/2014/main" id="{DAA51738-D38E-D1AD-2728-2170F5CC2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8" y="5726391"/>
            <a:ext cx="2483493" cy="2483493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A6946C-3F69-0B52-18EF-188FEC2AE494}"/>
              </a:ext>
            </a:extLst>
          </p:cNvPr>
          <p:cNvSpPr txBox="1"/>
          <p:nvPr/>
        </p:nvSpPr>
        <p:spPr>
          <a:xfrm>
            <a:off x="9770090" y="8283457"/>
            <a:ext cx="3430977" cy="96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493" lvl="1" algn="ctr">
              <a:lnSpc>
                <a:spcPts val="3600"/>
              </a:lnSpc>
            </a:pPr>
            <a:r>
              <a:rPr lang="en-US" sz="20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Laura Kaun (she/her)</a:t>
            </a:r>
          </a:p>
          <a:p>
            <a:pPr marL="511493" lvl="1" algn="ctr">
              <a:lnSpc>
                <a:spcPts val="3600"/>
              </a:lnSpc>
            </a:pPr>
            <a:r>
              <a:rPr lang="en-US" sz="20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Head of Public Affairs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75C91-D018-CFF5-A851-4C66868BF15A}"/>
              </a:ext>
            </a:extLst>
          </p:cNvPr>
          <p:cNvSpPr txBox="1"/>
          <p:nvPr/>
        </p:nvSpPr>
        <p:spPr>
          <a:xfrm>
            <a:off x="4641011" y="8257429"/>
            <a:ext cx="4169039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493" lvl="1" algn="ctr">
              <a:lnSpc>
                <a:spcPts val="3600"/>
              </a:lnSpc>
            </a:pPr>
            <a:r>
              <a:rPr lang="en-US" sz="20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Risa Kawamura (they/them)</a:t>
            </a:r>
          </a:p>
          <a:p>
            <a:pPr marL="511493" lvl="1" algn="ctr">
              <a:lnSpc>
                <a:spcPts val="3600"/>
              </a:lnSpc>
            </a:pPr>
            <a:r>
              <a:rPr lang="en-US" sz="20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Partnerships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4FF904-77F8-776F-DC24-E1FE33214998}"/>
              </a:ext>
            </a:extLst>
          </p:cNvPr>
          <p:cNvSpPr txBox="1"/>
          <p:nvPr/>
        </p:nvSpPr>
        <p:spPr>
          <a:xfrm>
            <a:off x="841827" y="984262"/>
            <a:ext cx="121211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ts val="1405"/>
              </a:spcBef>
              <a:spcAft>
                <a:spcPts val="1405"/>
              </a:spcAft>
              <a:defRPr/>
            </a:pPr>
            <a:r>
              <a:rPr lang="en-GB" sz="6000" b="1">
                <a:solidFill>
                  <a:prstClr val="black"/>
                </a:solidFill>
                <a:latin typeface="Montserrat Ultra-Bold" panose="020B0604020202020204" charset="0"/>
              </a:rPr>
              <a:t>WHAT THIS MEANS FOR WOMEN AND GIRLS’ SAFETY</a:t>
            </a:r>
            <a:endParaRPr lang="en-GB" sz="6000">
              <a:solidFill>
                <a:prstClr val="black"/>
              </a:solidFill>
              <a:latin typeface="Montserrat Ultra-Bold" panose="020B060402020202020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0A6DE602-4030-5585-D985-F397E978CA50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AF1D32-8B63-4C95-4C59-36E79845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03" y="3142848"/>
            <a:ext cx="16501793" cy="366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DM Sans" pitchFamily="2" charset="0"/>
              </a:rPr>
              <a:t>Harm at scale:</a:t>
            </a:r>
            <a:r>
              <a:rPr kumimoji="0" lang="en-US" altLang="en-US" sz="3000" i="0" u="none" strike="noStrike" cap="none" normalizeH="0" baseline="0">
                <a:ln>
                  <a:noFill/>
                </a:ln>
                <a:effectLst/>
                <a:latin typeface="DM Sans" pitchFamily="2" charset="0"/>
              </a:rPr>
              <a:t> </a:t>
            </a:r>
            <a:r>
              <a:rPr kumimoji="0" lang="en-US" altLang="en-US" sz="3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AI can rapidly </a:t>
            </a:r>
            <a:r>
              <a:rPr lang="en-US" altLang="en-US" sz="3000">
                <a:latin typeface="DM Sans" pitchFamily="2" charset="0"/>
              </a:rPr>
              <a:t>generate </a:t>
            </a:r>
            <a:r>
              <a:rPr kumimoji="0" lang="en-US" altLang="en-US" sz="3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harm to women and girls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DM Sans" pitchFamily="2" charset="0"/>
              </a:rPr>
              <a:t>Regulation gap:</a:t>
            </a:r>
            <a:r>
              <a:rPr kumimoji="0" lang="en-US" altLang="en-US" sz="3000" i="0" u="none" strike="noStrike" cap="none" normalizeH="0" baseline="0">
                <a:ln>
                  <a:noFill/>
                </a:ln>
                <a:effectLst/>
                <a:latin typeface="DM Sans" pitchFamily="2" charset="0"/>
              </a:rPr>
              <a:t> </a:t>
            </a:r>
            <a:r>
              <a:rPr kumimoji="0" lang="en-US" altLang="en-US" sz="3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OSA covers X, but launched without effective preventive safeguards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000" b="1">
                <a:latin typeface="DM Sans" pitchFamily="2" charset="0"/>
              </a:rPr>
              <a:t>Reactive, not preventive:</a:t>
            </a:r>
            <a:r>
              <a:rPr lang="en-US" altLang="en-US" sz="3000">
                <a:latin typeface="DM Sans" pitchFamily="2" charset="0"/>
              </a:rPr>
              <a:t> Ofcom and the UK Government raised concerns, but action came after the harm occurred</a:t>
            </a:r>
            <a:endParaRPr kumimoji="0" lang="en-US" altLang="en-US" sz="30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2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03CB5-C5AE-4DA4-F2D7-DB30F4145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3F6729-4CB7-A262-8B16-123BFF26C708}"/>
              </a:ext>
            </a:extLst>
          </p:cNvPr>
          <p:cNvSpPr txBox="1"/>
          <p:nvPr/>
        </p:nvSpPr>
        <p:spPr>
          <a:xfrm>
            <a:off x="3442019" y="3512845"/>
            <a:ext cx="114039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000">
                <a:latin typeface="DM Sans" pitchFamily="2" charset="0"/>
              </a:rPr>
              <a:t>Lack of </a:t>
            </a:r>
            <a:r>
              <a:rPr lang="en-GB" sz="4400" b="1">
                <a:highlight>
                  <a:srgbClr val="E7A43A"/>
                </a:highlight>
                <a:latin typeface="DM Sans" pitchFamily="2" charset="0"/>
              </a:rPr>
              <a:t>safety-by-design</a:t>
            </a:r>
            <a:r>
              <a:rPr lang="en-GB" sz="3000">
                <a:latin typeface="DM Sans" pitchFamily="2" charset="0"/>
              </a:rPr>
              <a:t> in new technology products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03ED393D-54DC-8BD4-2F8D-D8980DA294C8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1271A-FE93-B8AD-39D9-379B4E13C203}"/>
              </a:ext>
            </a:extLst>
          </p:cNvPr>
          <p:cNvSpPr txBox="1"/>
          <p:nvPr/>
        </p:nvSpPr>
        <p:spPr>
          <a:xfrm>
            <a:off x="2151527" y="1040293"/>
            <a:ext cx="139849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405"/>
              </a:spcBef>
              <a:spcAft>
                <a:spcPts val="140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THIS IS NOT AN ACCIDENT BUT </a:t>
            </a:r>
            <a:r>
              <a:rPr kumimoji="0" lang="en-GB" sz="6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INTENTIONAL DESIGN OUTCOME</a:t>
            </a: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 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Ultra-Bold" panose="020B0604020202020204" charset="0"/>
              <a:ea typeface="+mn-ea"/>
              <a:cs typeface="+mn-cs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87B3336C-409D-9ADA-8A70-34FB01C4BBA9}"/>
              </a:ext>
            </a:extLst>
          </p:cNvPr>
          <p:cNvSpPr/>
          <p:nvPr/>
        </p:nvSpPr>
        <p:spPr>
          <a:xfrm>
            <a:off x="8634019" y="4680620"/>
            <a:ext cx="1019960" cy="101996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812800"/>
                </a:moveTo>
                <a:lnTo>
                  <a:pt x="0" y="406400"/>
                </a:lnTo>
                <a:lnTo>
                  <a:pt x="203200" y="406400"/>
                </a:lnTo>
                <a:lnTo>
                  <a:pt x="203200" y="0"/>
                </a:lnTo>
                <a:lnTo>
                  <a:pt x="609600" y="0"/>
                </a:lnTo>
                <a:lnTo>
                  <a:pt x="609600" y="406400"/>
                </a:lnTo>
                <a:lnTo>
                  <a:pt x="812800" y="406400"/>
                </a:lnTo>
                <a:lnTo>
                  <a:pt x="406400" y="812800"/>
                </a:lnTo>
                <a:close/>
              </a:path>
            </a:pathLst>
          </a:custGeom>
          <a:solidFill>
            <a:srgbClr val="B4383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2D354-38F7-FC07-93D0-5CAB21651240}"/>
              </a:ext>
            </a:extLst>
          </p:cNvPr>
          <p:cNvSpPr txBox="1"/>
          <p:nvPr/>
        </p:nvSpPr>
        <p:spPr>
          <a:xfrm>
            <a:off x="4652253" y="6098914"/>
            <a:ext cx="8983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Who should be held </a:t>
            </a: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B43832"/>
                </a:highlight>
                <a:latin typeface="DM Sans" pitchFamily="2" charset="0"/>
              </a:rPr>
              <a:t>accountable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 for this? </a:t>
            </a:r>
          </a:p>
        </p:txBody>
      </p:sp>
    </p:spTree>
    <p:extLst>
      <p:ext uri="{BB962C8B-B14F-4D97-AF65-F5344CB8AC3E}">
        <p14:creationId xmlns:p14="http://schemas.microsoft.com/office/powerpoint/2010/main" val="34975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C9213-D9EA-43AE-2F1D-E600B3E59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0792F3-DAD2-D375-C848-7A7274DE73FC}"/>
              </a:ext>
            </a:extLst>
          </p:cNvPr>
          <p:cNvSpPr txBox="1"/>
          <p:nvPr/>
        </p:nvSpPr>
        <p:spPr>
          <a:xfrm>
            <a:off x="2599764" y="3765434"/>
            <a:ext cx="13088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000">
                <a:latin typeface="DM Sans" pitchFamily="2" charset="0"/>
              </a:rPr>
              <a:t>When AI systematically sexualise women and girls at scale, who should be held responsible and what does accountability actually look like?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84C18A9-9B31-0FF6-C166-C566AFB42B7F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55C34-071A-ED08-1AF5-E46BFE4B92AE}"/>
              </a:ext>
            </a:extLst>
          </p:cNvPr>
          <p:cNvSpPr txBox="1"/>
          <p:nvPr/>
        </p:nvSpPr>
        <p:spPr>
          <a:xfrm>
            <a:off x="6436231" y="1433515"/>
            <a:ext cx="5415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405"/>
              </a:spcBef>
              <a:spcAft>
                <a:spcPts val="140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DISCUSSION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Ultra-Bold" panose="020B060402020202020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936163C-23D0-A9DD-2774-A562D713516E}"/>
              </a:ext>
            </a:extLst>
          </p:cNvPr>
          <p:cNvSpPr/>
          <p:nvPr/>
        </p:nvSpPr>
        <p:spPr>
          <a:xfrm rot="1046471">
            <a:off x="15869919" y="1535934"/>
            <a:ext cx="1121007" cy="1826489"/>
          </a:xfrm>
          <a:custGeom>
            <a:avLst/>
            <a:gdLst/>
            <a:ahLst/>
            <a:cxnLst/>
            <a:rect l="l" t="t" r="r" b="b"/>
            <a:pathLst>
              <a:path w="1121007" h="1826489">
                <a:moveTo>
                  <a:pt x="0" y="0"/>
                </a:moveTo>
                <a:lnTo>
                  <a:pt x="1121008" y="0"/>
                </a:lnTo>
                <a:lnTo>
                  <a:pt x="1121008" y="1826489"/>
                </a:lnTo>
                <a:lnTo>
                  <a:pt x="0" y="1826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D69562B-1824-6AD1-0E79-4EE3A1DC544B}"/>
              </a:ext>
            </a:extLst>
          </p:cNvPr>
          <p:cNvSpPr/>
          <p:nvPr/>
        </p:nvSpPr>
        <p:spPr>
          <a:xfrm rot="19422712">
            <a:off x="816847" y="6367911"/>
            <a:ext cx="1121007" cy="1826489"/>
          </a:xfrm>
          <a:custGeom>
            <a:avLst/>
            <a:gdLst/>
            <a:ahLst/>
            <a:cxnLst/>
            <a:rect l="l" t="t" r="r" b="b"/>
            <a:pathLst>
              <a:path w="1121007" h="1826489">
                <a:moveTo>
                  <a:pt x="0" y="0"/>
                </a:moveTo>
                <a:lnTo>
                  <a:pt x="1121008" y="0"/>
                </a:lnTo>
                <a:lnTo>
                  <a:pt x="1121008" y="1826489"/>
                </a:lnTo>
                <a:lnTo>
                  <a:pt x="0" y="1826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D8DA0-1178-D63A-D162-98A5454F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1360644-9FCA-C821-CE27-19E40816758A}"/>
              </a:ext>
            </a:extLst>
          </p:cNvPr>
          <p:cNvSpPr txBox="1"/>
          <p:nvPr/>
        </p:nvSpPr>
        <p:spPr>
          <a:xfrm>
            <a:off x="1732697" y="3488435"/>
            <a:ext cx="148226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000">
                <a:latin typeface="DM Sans" pitchFamily="2" charset="0"/>
              </a:rPr>
              <a:t>What is being prioritised over safety when AI that sexualise women and girls are deployed at scale?</a:t>
            </a:r>
          </a:p>
          <a:p>
            <a:pPr algn="ctr">
              <a:buNone/>
            </a:pPr>
            <a:r>
              <a:rPr lang="en-GB" sz="4000">
                <a:latin typeface="DM Sans" pitchFamily="2" charset="0"/>
              </a:rPr>
              <a:t>At what point safety needs to be implemented in the design?</a:t>
            </a:r>
          </a:p>
          <a:p>
            <a:pPr algn="ctr">
              <a:buNone/>
            </a:pPr>
            <a:r>
              <a:rPr lang="en-GB" sz="4000">
                <a:latin typeface="DM Sans" pitchFamily="2" charset="0"/>
              </a:rPr>
              <a:t>How can we make it happen? Who has the power to do that? 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738D96EB-D24A-49B2-C568-A0A2CF4FFFF6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3A0E8-DE9D-735B-4E97-C33CC376C08F}"/>
              </a:ext>
            </a:extLst>
          </p:cNvPr>
          <p:cNvSpPr txBox="1"/>
          <p:nvPr/>
        </p:nvSpPr>
        <p:spPr>
          <a:xfrm>
            <a:off x="6436231" y="1433515"/>
            <a:ext cx="5415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405"/>
              </a:spcBef>
              <a:spcAft>
                <a:spcPts val="140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DISCUSSION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Ultra-Bold" panose="020B060402020202020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32FD773-9BE7-14AD-2C34-FB714D67990E}"/>
              </a:ext>
            </a:extLst>
          </p:cNvPr>
          <p:cNvSpPr/>
          <p:nvPr/>
        </p:nvSpPr>
        <p:spPr>
          <a:xfrm rot="1046471">
            <a:off x="15869919" y="1535934"/>
            <a:ext cx="1121007" cy="1826489"/>
          </a:xfrm>
          <a:custGeom>
            <a:avLst/>
            <a:gdLst/>
            <a:ahLst/>
            <a:cxnLst/>
            <a:rect l="l" t="t" r="r" b="b"/>
            <a:pathLst>
              <a:path w="1121007" h="1826489">
                <a:moveTo>
                  <a:pt x="0" y="0"/>
                </a:moveTo>
                <a:lnTo>
                  <a:pt x="1121008" y="0"/>
                </a:lnTo>
                <a:lnTo>
                  <a:pt x="1121008" y="1826489"/>
                </a:lnTo>
                <a:lnTo>
                  <a:pt x="0" y="1826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5BCB5D69-C213-0F3F-CFDA-3DBB9089449A}"/>
              </a:ext>
            </a:extLst>
          </p:cNvPr>
          <p:cNvSpPr/>
          <p:nvPr/>
        </p:nvSpPr>
        <p:spPr>
          <a:xfrm rot="19422712">
            <a:off x="1172193" y="6674684"/>
            <a:ext cx="1121007" cy="1826489"/>
          </a:xfrm>
          <a:custGeom>
            <a:avLst/>
            <a:gdLst/>
            <a:ahLst/>
            <a:cxnLst/>
            <a:rect l="l" t="t" r="r" b="b"/>
            <a:pathLst>
              <a:path w="1121007" h="1826489">
                <a:moveTo>
                  <a:pt x="0" y="0"/>
                </a:moveTo>
                <a:lnTo>
                  <a:pt x="1121008" y="0"/>
                </a:lnTo>
                <a:lnTo>
                  <a:pt x="1121008" y="1826489"/>
                </a:lnTo>
                <a:lnTo>
                  <a:pt x="0" y="1826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357B1-B433-92EB-BAC9-DA9F3C70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24DE6A-67B9-61EB-A491-4962491E55E7}"/>
              </a:ext>
            </a:extLst>
          </p:cNvPr>
          <p:cNvSpPr txBox="1"/>
          <p:nvPr/>
        </p:nvSpPr>
        <p:spPr>
          <a:xfrm>
            <a:off x="8218418" y="3850838"/>
            <a:ext cx="984738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5400" b="1" i="1" u="sng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Key Takeaways &amp;</a:t>
            </a:r>
          </a:p>
          <a:p>
            <a:pPr algn="ctr"/>
            <a:r>
              <a:rPr lang="fr-FR" sz="5400" b="1" i="1" u="sng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Next Steps</a:t>
            </a:r>
            <a:endParaRPr kumimoji="0" lang="fr-FR" sz="5400" b="1" i="1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920F406-E731-7A6A-61B8-E6B2C922AE21}"/>
              </a:ext>
            </a:extLst>
          </p:cNvPr>
          <p:cNvSpPr/>
          <p:nvPr/>
        </p:nvSpPr>
        <p:spPr>
          <a:xfrm>
            <a:off x="16408045" y="9258300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7" y="0"/>
                </a:lnTo>
                <a:lnTo>
                  <a:pt x="1657757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54" name="Picture 6" descr="people using phone sharing misinformation and disinformation">
            <a:extLst>
              <a:ext uri="{FF2B5EF4-FFF2-40B4-BE49-F238E27FC236}">
                <a16:creationId xmlns:a16="http://schemas.microsoft.com/office/drawing/2014/main" id="{3C06F80F-0D7A-82D0-A135-EAD949BDC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r="26024"/>
          <a:stretch>
            <a:fillRect/>
          </a:stretch>
        </p:blipFill>
        <p:spPr bwMode="auto">
          <a:xfrm>
            <a:off x="0" y="0"/>
            <a:ext cx="7943234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9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AAB8E-9666-4313-9191-9931F709A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CA9232D-7970-AA9A-248D-7005C5A7A77A}"/>
              </a:ext>
            </a:extLst>
          </p:cNvPr>
          <p:cNvSpPr txBox="1"/>
          <p:nvPr/>
        </p:nvSpPr>
        <p:spPr>
          <a:xfrm>
            <a:off x="5497270" y="1339171"/>
            <a:ext cx="7293460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Montserrat Ultra-Bold" panose="020B0604020202020204" charset="0"/>
                <a:ea typeface="Montserrat Heavy"/>
                <a:cs typeface="Montserrat Heavy"/>
                <a:sym typeface="Montserrat Heavy"/>
              </a:rPr>
              <a:t>KEY TAKEAWAYS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4E23A99-8F8C-9EB3-2A04-33CAC8DBCE24}"/>
              </a:ext>
            </a:extLst>
          </p:cNvPr>
          <p:cNvSpPr/>
          <p:nvPr/>
        </p:nvSpPr>
        <p:spPr>
          <a:xfrm>
            <a:off x="16272556" y="9012370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4E3A8-9812-63C9-0C26-7517D6AC3485}"/>
              </a:ext>
            </a:extLst>
          </p:cNvPr>
          <p:cNvSpPr txBox="1"/>
          <p:nvPr/>
        </p:nvSpPr>
        <p:spPr>
          <a:xfrm>
            <a:off x="2183386" y="2900757"/>
            <a:ext cx="14089170" cy="554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GB" sz="4000" b="0" i="0">
                <a:solidFill>
                  <a:srgbClr val="000000"/>
                </a:solidFill>
                <a:effectLst/>
                <a:latin typeface="DM Sans" pitchFamily="2" charset="0"/>
              </a:rPr>
              <a:t>AI failure is a </a:t>
            </a:r>
            <a:r>
              <a:rPr lang="en-GB" sz="4000" b="1" i="0">
                <a:solidFill>
                  <a:srgbClr val="000000"/>
                </a:solidFill>
                <a:effectLst/>
                <a:latin typeface="DM Sans" pitchFamily="2" charset="0"/>
              </a:rPr>
              <a:t>design failure </a:t>
            </a:r>
          </a:p>
          <a:p>
            <a:pPr marL="742950" indent="-74295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GB" sz="4000" b="0" i="0">
                <a:solidFill>
                  <a:srgbClr val="000000"/>
                </a:solidFill>
                <a:effectLst/>
                <a:latin typeface="DM Sans" pitchFamily="2" charset="0"/>
              </a:rPr>
              <a:t>Gender harm is predictable and preventable, if people choose </a:t>
            </a:r>
            <a:r>
              <a:rPr lang="en-GB" sz="4000" b="1" i="0">
                <a:solidFill>
                  <a:srgbClr val="000000"/>
                </a:solidFill>
                <a:effectLst/>
                <a:latin typeface="DM Sans" pitchFamily="2" charset="0"/>
              </a:rPr>
              <a:t>safety over profit</a:t>
            </a:r>
            <a:r>
              <a:rPr lang="en-GB" sz="4000" b="0" i="0">
                <a:solidFill>
                  <a:srgbClr val="000000"/>
                </a:solidFill>
                <a:effectLst/>
                <a:latin typeface="DM Sans" pitchFamily="2" charset="0"/>
              </a:rPr>
              <a:t> </a:t>
            </a:r>
          </a:p>
          <a:p>
            <a:pPr marL="742950" indent="-74295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GB" sz="4000" b="0" i="0">
                <a:solidFill>
                  <a:srgbClr val="000000"/>
                </a:solidFill>
                <a:effectLst/>
                <a:latin typeface="DM Sans" pitchFamily="2" charset="0"/>
              </a:rPr>
              <a:t>We must </a:t>
            </a:r>
            <a:r>
              <a:rPr lang="en-GB" sz="4000" b="1" i="0">
                <a:solidFill>
                  <a:srgbClr val="000000"/>
                </a:solidFill>
                <a:effectLst/>
                <a:latin typeface="DM Sans" pitchFamily="2" charset="0"/>
              </a:rPr>
              <a:t>push the government and regulators</a:t>
            </a:r>
            <a:r>
              <a:rPr lang="en-GB" sz="4000" b="0" i="0">
                <a:solidFill>
                  <a:srgbClr val="000000"/>
                </a:solidFill>
                <a:effectLst/>
                <a:latin typeface="DM Sans" pitchFamily="2" charset="0"/>
              </a:rPr>
              <a:t> for faster investigation and implementation of a lot better online safety for us </a:t>
            </a:r>
            <a:endParaRPr lang="en-GB" sz="4000" b="1" i="0">
              <a:solidFill>
                <a:srgbClr val="000000"/>
              </a:solidFill>
              <a:effectLst/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A0C88-C11E-D8A1-98C3-564E1A7A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B2BC428-A506-C5C6-28AA-E41031BD1781}"/>
              </a:ext>
            </a:extLst>
          </p:cNvPr>
          <p:cNvSpPr/>
          <p:nvPr/>
        </p:nvSpPr>
        <p:spPr>
          <a:xfrm>
            <a:off x="4368845" y="3189985"/>
            <a:ext cx="0" cy="7895514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A27F55D-98AE-EF03-D8BF-2FB9DB3DBB89}"/>
              </a:ext>
            </a:extLst>
          </p:cNvPr>
          <p:cNvSpPr/>
          <p:nvPr/>
        </p:nvSpPr>
        <p:spPr>
          <a:xfrm>
            <a:off x="1" y="3194748"/>
            <a:ext cx="18246628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E996B8D-0F60-CD6B-E174-41B0D9A1274B}"/>
              </a:ext>
            </a:extLst>
          </p:cNvPr>
          <p:cNvSpPr/>
          <p:nvPr/>
        </p:nvSpPr>
        <p:spPr>
          <a:xfrm flipH="1">
            <a:off x="8858064" y="3189985"/>
            <a:ext cx="0" cy="7895514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B43BD8A3-BA12-CA53-9FC0-F7157AA91AF0}"/>
              </a:ext>
            </a:extLst>
          </p:cNvPr>
          <p:cNvSpPr/>
          <p:nvPr/>
        </p:nvSpPr>
        <p:spPr>
          <a:xfrm flipH="1">
            <a:off x="13594103" y="3189985"/>
            <a:ext cx="0" cy="7895514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F869B49-C175-4FC3-5105-CE118BC4C6DE}"/>
              </a:ext>
            </a:extLst>
          </p:cNvPr>
          <p:cNvSpPr txBox="1"/>
          <p:nvPr/>
        </p:nvSpPr>
        <p:spPr>
          <a:xfrm>
            <a:off x="3641568" y="968908"/>
            <a:ext cx="1043299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ADVOCATE FOR CHANGE</a:t>
            </a:r>
            <a:endParaRPr lang="en-US" sz="6000" b="1">
              <a:solidFill>
                <a:srgbClr val="000000"/>
              </a:solidFill>
              <a:latin typeface="Montserrat Ultra-Bold" panose="020B060402020202020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B58B960-7120-F7CF-804B-624771266E48}"/>
              </a:ext>
            </a:extLst>
          </p:cNvPr>
          <p:cNvSpPr txBox="1"/>
          <p:nvPr/>
        </p:nvSpPr>
        <p:spPr>
          <a:xfrm>
            <a:off x="526517" y="6648531"/>
            <a:ext cx="337314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Safety by design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AB79615-3C36-761F-647F-A6F6545F0024}"/>
              </a:ext>
            </a:extLst>
          </p:cNvPr>
          <p:cNvSpPr txBox="1"/>
          <p:nvPr/>
        </p:nvSpPr>
        <p:spPr>
          <a:xfrm>
            <a:off x="9539509" y="6648531"/>
            <a:ext cx="3373149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Accountability to democratic bodies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01C55EA-550B-0DA1-1140-588E633E5BF6}"/>
              </a:ext>
            </a:extLst>
          </p:cNvPr>
          <p:cNvSpPr txBox="1"/>
          <p:nvPr/>
        </p:nvSpPr>
        <p:spPr>
          <a:xfrm>
            <a:off x="14335915" y="6648531"/>
            <a:ext cx="3373149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Responsibility of platforms</a:t>
            </a:r>
          </a:p>
          <a:p>
            <a:pPr marL="0" lvl="0" indent="0"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their senior executives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530FD0A-C19E-0A2C-E64E-03C395AD5711}"/>
              </a:ext>
            </a:extLst>
          </p:cNvPr>
          <p:cNvSpPr txBox="1"/>
          <p:nvPr/>
        </p:nvSpPr>
        <p:spPr>
          <a:xfrm>
            <a:off x="1028701" y="3016171"/>
            <a:ext cx="2097132" cy="367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0"/>
              </a:lnSpc>
            </a:pPr>
            <a:r>
              <a:rPr lang="en-US" sz="21371" b="1">
                <a:ln w="92075">
                  <a:solidFill>
                    <a:schemeClr val="tx1"/>
                  </a:solidFill>
                  <a:prstDash val="solid"/>
                </a:ln>
                <a:solidFill>
                  <a:srgbClr val="B438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Heavy"/>
                <a:ea typeface="Montserrat Heavy"/>
                <a:cs typeface="Montserrat Heavy"/>
                <a:sym typeface="Montserrat Heavy"/>
              </a:rPr>
              <a:t>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49CE5E4-2C08-6FC4-C7EB-9268A3F27012}"/>
              </a:ext>
            </a:extLst>
          </p:cNvPr>
          <p:cNvSpPr txBox="1"/>
          <p:nvPr/>
        </p:nvSpPr>
        <p:spPr>
          <a:xfrm>
            <a:off x="5721848" y="3016171"/>
            <a:ext cx="1783212" cy="367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0"/>
              </a:lnSpc>
            </a:pPr>
            <a:r>
              <a:rPr lang="en-US" sz="21371" b="1">
                <a:ln w="92075">
                  <a:solidFill>
                    <a:schemeClr val="tx1"/>
                  </a:solidFill>
                  <a:prstDash val="solid"/>
                </a:ln>
                <a:solidFill>
                  <a:srgbClr val="EA6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Heavy"/>
                <a:ea typeface="Montserrat Heavy"/>
                <a:cs typeface="Montserrat Heavy"/>
                <a:sym typeface="Montserrat Heavy"/>
              </a:rPr>
              <a:t>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E53FBEB-97F4-3211-C253-EBB0727CF085}"/>
              </a:ext>
            </a:extLst>
          </p:cNvPr>
          <p:cNvSpPr txBox="1"/>
          <p:nvPr/>
        </p:nvSpPr>
        <p:spPr>
          <a:xfrm>
            <a:off x="4840333" y="6677106"/>
            <a:ext cx="3638677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Transparency of algorithms,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rules enforcement + economics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A224CF9-4CF3-EC01-CAFE-2DAFAE07AF22}"/>
              </a:ext>
            </a:extLst>
          </p:cNvPr>
          <p:cNvSpPr txBox="1"/>
          <p:nvPr/>
        </p:nvSpPr>
        <p:spPr>
          <a:xfrm>
            <a:off x="10215376" y="3054271"/>
            <a:ext cx="2086413" cy="348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5"/>
              </a:lnSpc>
            </a:pPr>
            <a:r>
              <a:rPr lang="en-US" sz="20382" b="1">
                <a:ln w="92075">
                  <a:solidFill>
                    <a:schemeClr val="tx1"/>
                  </a:solidFill>
                  <a:prstDash val="solid"/>
                </a:ln>
                <a:solidFill>
                  <a:srgbClr val="E7A43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Heavy"/>
                <a:ea typeface="Montserrat Heavy"/>
                <a:cs typeface="Montserrat Heavy"/>
                <a:sym typeface="Montserrat Heavy"/>
              </a:rPr>
              <a:t>A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4E9537E-2A98-23EA-F25F-D2E9C9DD891A}"/>
              </a:ext>
            </a:extLst>
          </p:cNvPr>
          <p:cNvSpPr txBox="1"/>
          <p:nvPr/>
        </p:nvSpPr>
        <p:spPr>
          <a:xfrm>
            <a:off x="15058217" y="3054271"/>
            <a:ext cx="1928546" cy="348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5"/>
              </a:lnSpc>
            </a:pPr>
            <a:r>
              <a:rPr lang="en-US" sz="20382" b="1">
                <a:ln w="92075">
                  <a:solidFill>
                    <a:schemeClr val="tx1"/>
                  </a:solidFill>
                  <a:prstDash val="solid"/>
                </a:ln>
                <a:solidFill>
                  <a:srgbClr val="37A88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Heavy"/>
                <a:ea typeface="Montserrat Heavy"/>
                <a:cs typeface="Montserrat Heavy"/>
                <a:sym typeface="Montserrat Heavy"/>
              </a:rPr>
              <a:t>R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A88C260-7FB6-A044-C20E-CE0E2D4FA00F}"/>
              </a:ext>
            </a:extLst>
          </p:cNvPr>
          <p:cNvSpPr/>
          <p:nvPr/>
        </p:nvSpPr>
        <p:spPr>
          <a:xfrm>
            <a:off x="16405819" y="196771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7" y="0"/>
                </a:lnTo>
                <a:lnTo>
                  <a:pt x="1657757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548ED2-AD93-A800-7A4C-790CB42BE98B}"/>
              </a:ext>
            </a:extLst>
          </p:cNvPr>
          <p:cNvSpPr txBox="1"/>
          <p:nvPr/>
        </p:nvSpPr>
        <p:spPr>
          <a:xfrm>
            <a:off x="3751943" y="2490246"/>
            <a:ext cx="10784114" cy="1015663"/>
          </a:xfrm>
          <a:prstGeom prst="rect">
            <a:avLst/>
          </a:prstGeom>
          <a:solidFill>
            <a:srgbClr val="37A88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Ultra-Bold" panose="020B0604020202020204" charset="0"/>
                <a:ea typeface="Montserrat Bold"/>
                <a:cs typeface="Montserrat Bold"/>
                <a:sym typeface="Montserrat Bold"/>
              </a:rPr>
              <a:t>CCDH’s STAR Framework</a:t>
            </a:r>
          </a:p>
        </p:txBody>
      </p:sp>
    </p:spTree>
    <p:extLst>
      <p:ext uri="{BB962C8B-B14F-4D97-AF65-F5344CB8AC3E}">
        <p14:creationId xmlns:p14="http://schemas.microsoft.com/office/powerpoint/2010/main" val="185537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28;p48">
            <a:extLst>
              <a:ext uri="{FF2B5EF4-FFF2-40B4-BE49-F238E27FC236}">
                <a16:creationId xmlns:a16="http://schemas.microsoft.com/office/drawing/2014/main" id="{E8616F8A-34DC-321A-98B9-16DAF87E8AED}"/>
              </a:ext>
            </a:extLst>
          </p:cNvPr>
          <p:cNvSpPr txBox="1">
            <a:spLocks/>
          </p:cNvSpPr>
          <p:nvPr/>
        </p:nvSpPr>
        <p:spPr>
          <a:xfrm>
            <a:off x="4825007" y="1325766"/>
            <a:ext cx="8637986" cy="97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Ultra-Bold" panose="020B0604020202020204" charset="0"/>
                <a:sym typeface="Montserrat Black"/>
              </a:rPr>
              <a:t>READ OUR REPORTS</a:t>
            </a:r>
            <a:endParaRPr kumimoji="0" lang="en-GB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 panose="020B0604020202020204" charset="0"/>
              <a:sym typeface="Arial"/>
            </a:endParaRPr>
          </a:p>
        </p:txBody>
      </p:sp>
      <p:sp>
        <p:nvSpPr>
          <p:cNvPr id="25" name="Google Shape;332;p48">
            <a:extLst>
              <a:ext uri="{FF2B5EF4-FFF2-40B4-BE49-F238E27FC236}">
                <a16:creationId xmlns:a16="http://schemas.microsoft.com/office/drawing/2014/main" id="{AD9A90A5-DF8E-F99F-99EB-AD7D940C8F09}"/>
              </a:ext>
            </a:extLst>
          </p:cNvPr>
          <p:cNvSpPr txBox="1"/>
          <p:nvPr/>
        </p:nvSpPr>
        <p:spPr>
          <a:xfrm>
            <a:off x="7832874" y="2466085"/>
            <a:ext cx="2613933" cy="118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n-GB" sz="4000" b="1">
                <a:latin typeface="DM Sans" pitchFamily="2" charset="0"/>
                <a:ea typeface="Montserrat ExtraBold"/>
                <a:cs typeface="Montserrat ExtraBold"/>
                <a:sym typeface="Montserrat ExtraBold"/>
              </a:rPr>
              <a:t>Misogyny</a:t>
            </a:r>
            <a:endParaRPr lang="en" sz="4000" b="1">
              <a:latin typeface="DM Sans" pitchFamily="2" charset="0"/>
              <a:ea typeface="Montserrat ExtraBold"/>
            </a:endParaRPr>
          </a:p>
        </p:txBody>
      </p:sp>
      <p:pic>
        <p:nvPicPr>
          <p:cNvPr id="3074" name="Picture 2" descr="Banned But Not Gone - How YouTube bans Andrew Tate, then profits from his misogyny anyway">
            <a:extLst>
              <a:ext uri="{FF2B5EF4-FFF2-40B4-BE49-F238E27FC236}">
                <a16:creationId xmlns:a16="http://schemas.microsoft.com/office/drawing/2014/main" id="{FC685E84-C9D5-9B7D-D8A3-E529D1D3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49" y="3608222"/>
            <a:ext cx="2788661" cy="36090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32;p48">
            <a:extLst>
              <a:ext uri="{FF2B5EF4-FFF2-40B4-BE49-F238E27FC236}">
                <a16:creationId xmlns:a16="http://schemas.microsoft.com/office/drawing/2014/main" id="{59756BA8-3855-CD57-46DB-EB87C78AF119}"/>
              </a:ext>
            </a:extLst>
          </p:cNvPr>
          <p:cNvSpPr txBox="1"/>
          <p:nvPr/>
        </p:nvSpPr>
        <p:spPr>
          <a:xfrm>
            <a:off x="1844303" y="2456166"/>
            <a:ext cx="766005" cy="118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n-GB" sz="4000" b="1">
                <a:latin typeface="DM Sans" pitchFamily="2" charset="0"/>
                <a:ea typeface="Montserrat ExtraBold"/>
                <a:cs typeface="Montserrat ExtraBold"/>
                <a:sym typeface="Montserrat ExtraBold"/>
              </a:rPr>
              <a:t>AI</a:t>
            </a:r>
            <a:endParaRPr lang="en" sz="4000" b="1">
              <a:latin typeface="DM Sans" pitchFamily="2" charset="0"/>
              <a:ea typeface="Montserrat ExtraBold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99DD63-9B98-A7DA-B81C-CBC400B8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9" y="3608224"/>
            <a:ext cx="2788661" cy="36090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C103A37-B6B7-291F-8CB8-79026401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60" y="3846131"/>
            <a:ext cx="3133235" cy="313323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1E06440-597F-FB54-F1C8-07DFE845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5" y="3502675"/>
            <a:ext cx="2776155" cy="359286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A28A5BE6-89D5-47D0-6120-59C501F2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709" y="3608222"/>
            <a:ext cx="2788661" cy="36090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FDE7B-ABF9-76D0-F4C6-C2DCB0BA3251}"/>
              </a:ext>
            </a:extLst>
          </p:cNvPr>
          <p:cNvSpPr txBox="1"/>
          <p:nvPr/>
        </p:nvSpPr>
        <p:spPr>
          <a:xfrm>
            <a:off x="15242215" y="2704466"/>
            <a:ext cx="1651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GB" sz="4000" b="1">
                <a:solidFill>
                  <a:prstClr val="black"/>
                </a:solidFill>
                <a:latin typeface="DM Sans" pitchFamily="2" charset="0"/>
                <a:ea typeface="Montserrat ExtraBold"/>
                <a:sym typeface="Montserrat ExtraBold"/>
              </a:rPr>
              <a:t>SRHR</a:t>
            </a:r>
            <a:endParaRPr kumimoji="0" lang="e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0"/>
              <a:ea typeface="Montserrat ExtraBold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B699A57-539C-3777-9F63-FDA97ADF94FD}"/>
              </a:ext>
            </a:extLst>
          </p:cNvPr>
          <p:cNvSpPr/>
          <p:nvPr/>
        </p:nvSpPr>
        <p:spPr>
          <a:xfrm>
            <a:off x="16451850" y="396417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998D9-1FB6-9C81-DD94-A68301ABB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455" y="7487096"/>
            <a:ext cx="21717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D7873-D00D-76F9-3CFB-EAD115BEB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1294" y="7487097"/>
            <a:ext cx="2171699" cy="2171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20C8D-7DB3-A55B-133A-C10348C18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989" y="7493167"/>
            <a:ext cx="21717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307C2-B606-2964-8D9D-06406CAE00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2927" y="7487096"/>
            <a:ext cx="21717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DC0EC8-E6F6-3270-B350-8B05D9575E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82189" y="7487096"/>
            <a:ext cx="2171699" cy="2171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106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489DB-94F2-9C27-0BBC-A2DC4F791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28;p48">
            <a:extLst>
              <a:ext uri="{FF2B5EF4-FFF2-40B4-BE49-F238E27FC236}">
                <a16:creationId xmlns:a16="http://schemas.microsoft.com/office/drawing/2014/main" id="{1E1B2FAB-4B78-1A67-A1BA-4D389056C0A7}"/>
              </a:ext>
            </a:extLst>
          </p:cNvPr>
          <p:cNvSpPr txBox="1">
            <a:spLocks/>
          </p:cNvSpPr>
          <p:nvPr/>
        </p:nvSpPr>
        <p:spPr>
          <a:xfrm>
            <a:off x="2940424" y="1325766"/>
            <a:ext cx="13511425" cy="97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Ultra-Bold" panose="020B0604020202020204" charset="0"/>
                <a:sym typeface="Montserrat Black"/>
              </a:rPr>
              <a:t>SIGN UP FOR OUR NEWSLETTER</a:t>
            </a:r>
            <a:endParaRPr kumimoji="0" lang="en-GB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 panose="020B0604020202020204" charset="0"/>
              <a:sym typeface="Arial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EE3E61B-6F10-328D-F075-FD68B080A7FE}"/>
              </a:ext>
            </a:extLst>
          </p:cNvPr>
          <p:cNvSpPr/>
          <p:nvPr/>
        </p:nvSpPr>
        <p:spPr>
          <a:xfrm>
            <a:off x="16451850" y="396417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7D68-CCF0-D982-6F09-213E092B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90"/>
          <a:stretch>
            <a:fillRect/>
          </a:stretch>
        </p:blipFill>
        <p:spPr>
          <a:xfrm>
            <a:off x="808844" y="3065929"/>
            <a:ext cx="11183911" cy="6397228"/>
          </a:xfrm>
          <a:prstGeom prst="rect">
            <a:avLst/>
          </a:prstGeom>
          <a:ln w="88900">
            <a:solidFill>
              <a:srgbClr val="37A88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183911"/>
                      <a:gd name="connsiteY0" fmla="*/ 0 h 6397228"/>
                      <a:gd name="connsiteX1" fmla="*/ 11183911 w 11183911"/>
                      <a:gd name="connsiteY1" fmla="*/ 0 h 6397228"/>
                      <a:gd name="connsiteX2" fmla="*/ 11183911 w 11183911"/>
                      <a:gd name="connsiteY2" fmla="*/ 6397228 h 6397228"/>
                      <a:gd name="connsiteX3" fmla="*/ 0 w 11183911"/>
                      <a:gd name="connsiteY3" fmla="*/ 6397228 h 6397228"/>
                      <a:gd name="connsiteX4" fmla="*/ 0 w 11183911"/>
                      <a:gd name="connsiteY4" fmla="*/ 0 h 639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83911" h="6397228" fill="none" extrusionOk="0">
                        <a:moveTo>
                          <a:pt x="0" y="0"/>
                        </a:moveTo>
                        <a:cubicBezTo>
                          <a:pt x="2984667" y="-49533"/>
                          <a:pt x="5993647" y="-14809"/>
                          <a:pt x="11183911" y="0"/>
                        </a:cubicBezTo>
                        <a:cubicBezTo>
                          <a:pt x="11271550" y="2639627"/>
                          <a:pt x="11111232" y="5395460"/>
                          <a:pt x="11183911" y="6397228"/>
                        </a:cubicBezTo>
                        <a:cubicBezTo>
                          <a:pt x="7456849" y="6348997"/>
                          <a:pt x="5186241" y="6481683"/>
                          <a:pt x="0" y="6397228"/>
                        </a:cubicBezTo>
                        <a:cubicBezTo>
                          <a:pt x="-38581" y="3843688"/>
                          <a:pt x="63341" y="1685778"/>
                          <a:pt x="0" y="0"/>
                        </a:cubicBezTo>
                        <a:close/>
                      </a:path>
                      <a:path w="11183911" h="6397228" stroke="0" extrusionOk="0">
                        <a:moveTo>
                          <a:pt x="0" y="0"/>
                        </a:moveTo>
                        <a:cubicBezTo>
                          <a:pt x="3291881" y="118645"/>
                          <a:pt x="8184560" y="116012"/>
                          <a:pt x="11183911" y="0"/>
                        </a:cubicBezTo>
                        <a:cubicBezTo>
                          <a:pt x="11051029" y="1147557"/>
                          <a:pt x="11268862" y="5446907"/>
                          <a:pt x="11183911" y="6397228"/>
                        </a:cubicBezTo>
                        <a:cubicBezTo>
                          <a:pt x="9429205" y="6531828"/>
                          <a:pt x="1594108" y="6240032"/>
                          <a:pt x="0" y="6397228"/>
                        </a:cubicBezTo>
                        <a:cubicBezTo>
                          <a:pt x="-20187" y="5613028"/>
                          <a:pt x="-152480" y="21912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14652-9870-1205-D52B-3F2C03EC8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8435" y="4241280"/>
            <a:ext cx="3810312" cy="3810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26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20E6F-A9EB-78BE-4A98-AAA19792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28;p48">
            <a:extLst>
              <a:ext uri="{FF2B5EF4-FFF2-40B4-BE49-F238E27FC236}">
                <a16:creationId xmlns:a16="http://schemas.microsoft.com/office/drawing/2014/main" id="{F19FE8AE-D8EF-EF6D-B21B-424481A5B3D8}"/>
              </a:ext>
            </a:extLst>
          </p:cNvPr>
          <p:cNvSpPr txBox="1">
            <a:spLocks/>
          </p:cNvSpPr>
          <p:nvPr/>
        </p:nvSpPr>
        <p:spPr>
          <a:xfrm>
            <a:off x="5002306" y="1325766"/>
            <a:ext cx="8283388" cy="97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Ultra-Bold" panose="020B0604020202020204" charset="0"/>
                <a:sym typeface="Montserrat Black"/>
              </a:rPr>
              <a:t>SIGN OUR PETITION</a:t>
            </a:r>
            <a:endParaRPr kumimoji="0" lang="en-GB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 panose="020B0604020202020204" charset="0"/>
              <a:sym typeface="Arial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32A1B90-C9EC-18CB-E842-C691756D784F}"/>
              </a:ext>
            </a:extLst>
          </p:cNvPr>
          <p:cNvSpPr/>
          <p:nvPr/>
        </p:nvSpPr>
        <p:spPr>
          <a:xfrm>
            <a:off x="16451850" y="396417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D973C9-4E6A-2E28-A71C-867C12A2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6" y="2998132"/>
            <a:ext cx="11428721" cy="6432737"/>
          </a:xfrm>
          <a:prstGeom prst="rect">
            <a:avLst/>
          </a:prstGeom>
          <a:noFill/>
          <a:ln w="88900">
            <a:solidFill>
              <a:srgbClr val="37A8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1E6F3-3E34-A838-0CC8-03BA71E76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8298" y="4436760"/>
            <a:ext cx="3555480" cy="3555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7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395663" y="2761886"/>
            <a:ext cx="15496674" cy="5994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5843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session will last </a:t>
            </a:r>
            <a:r>
              <a:rPr lang="en-US" sz="4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45 minutes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(presentation + discussion)</a:t>
            </a:r>
          </a:p>
          <a:p>
            <a:pPr marL="1025843" lvl="1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will </a:t>
            </a:r>
            <a:r>
              <a:rPr lang="en-US" sz="4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share the slides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after the session</a:t>
            </a:r>
          </a:p>
          <a:p>
            <a:pPr marL="1025525" lvl="1" indent="-514350">
              <a:lnSpc>
                <a:spcPct val="200000"/>
              </a:lnSpc>
              <a:buAutoNum type="arabicPeriod"/>
            </a:pPr>
            <a:r>
              <a:rPr lang="en-US" sz="4000" dirty="0">
                <a:latin typeface="DM Sans"/>
                <a:ea typeface="+mn-lt"/>
                <a:cs typeface="+mn-lt"/>
              </a:rPr>
              <a:t>If you have </a:t>
            </a:r>
            <a:r>
              <a:rPr lang="en-US" sz="4000" b="1" dirty="0">
                <a:latin typeface="DM Sans"/>
                <a:ea typeface="+mn-lt"/>
                <a:cs typeface="+mn-lt"/>
              </a:rPr>
              <a:t>any questions</a:t>
            </a:r>
            <a:r>
              <a:rPr lang="en-US" sz="4000" dirty="0">
                <a:latin typeface="DM Sans"/>
                <a:ea typeface="+mn-lt"/>
                <a:cs typeface="+mn-lt"/>
              </a:rPr>
              <a:t> at any point, please </a:t>
            </a:r>
            <a:r>
              <a:rPr lang="en-US" sz="4000" b="1" dirty="0">
                <a:latin typeface="DM Sans"/>
                <a:ea typeface="+mn-lt"/>
                <a:cs typeface="+mn-lt"/>
              </a:rPr>
              <a:t>don't hesitate to ask</a:t>
            </a:r>
            <a:endParaRPr lang="en-US" sz="4000" dirty="0">
              <a:latin typeface="DM Sans"/>
              <a:ea typeface="Calibri"/>
              <a:cs typeface="Calibri"/>
            </a:endParaRPr>
          </a:p>
          <a:p>
            <a:pPr marL="1025843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Feel free to leave the room if you start feeling </a:t>
            </a:r>
            <a:r>
              <a:rPr lang="en-GB" sz="4000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uncomfortable</a:t>
            </a:r>
            <a:endParaRPr lang="en-US" sz="4000" i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5412E-C726-CE31-A868-196AE8E179EC}"/>
              </a:ext>
            </a:extLst>
          </p:cNvPr>
          <p:cNvSpPr txBox="1"/>
          <p:nvPr/>
        </p:nvSpPr>
        <p:spPr>
          <a:xfrm>
            <a:off x="4572000" y="1364754"/>
            <a:ext cx="9144000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BEFORE WE START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84156B5-8DD4-F570-8C69-AD37198C0746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F2420-6229-BC57-2C0B-24F35631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28;p48">
            <a:extLst>
              <a:ext uri="{FF2B5EF4-FFF2-40B4-BE49-F238E27FC236}">
                <a16:creationId xmlns:a16="http://schemas.microsoft.com/office/drawing/2014/main" id="{56D86C95-2106-68B4-CD32-6F7C797F82EB}"/>
              </a:ext>
            </a:extLst>
          </p:cNvPr>
          <p:cNvSpPr txBox="1">
            <a:spLocks/>
          </p:cNvSpPr>
          <p:nvPr/>
        </p:nvSpPr>
        <p:spPr>
          <a:xfrm>
            <a:off x="2659354" y="1287735"/>
            <a:ext cx="12960969" cy="97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Ultra-Bold" panose="020B0604020202020204" charset="0"/>
                <a:sym typeface="Montserrat Black"/>
              </a:rPr>
              <a:t>FOLLOW US ON SOCIAL MEDIA</a:t>
            </a:r>
            <a:endParaRPr kumimoji="0" lang="en-GB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 panose="020B0604020202020204" charset="0"/>
              <a:sym typeface="Arial"/>
            </a:endParaRPr>
          </a:p>
        </p:txBody>
      </p:sp>
      <p:sp>
        <p:nvSpPr>
          <p:cNvPr id="25" name="Google Shape;332;p48">
            <a:extLst>
              <a:ext uri="{FF2B5EF4-FFF2-40B4-BE49-F238E27FC236}">
                <a16:creationId xmlns:a16="http://schemas.microsoft.com/office/drawing/2014/main" id="{31224F87-16E6-F53A-F60A-4C550B228BF9}"/>
              </a:ext>
            </a:extLst>
          </p:cNvPr>
          <p:cNvSpPr txBox="1"/>
          <p:nvPr/>
        </p:nvSpPr>
        <p:spPr>
          <a:xfrm>
            <a:off x="7498156" y="2820027"/>
            <a:ext cx="3283361" cy="118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n-GB" sz="4000" b="1">
                <a:latin typeface="DM Sans" pitchFamily="2" charset="0"/>
                <a:ea typeface="Montserrat ExtraBold"/>
                <a:cs typeface="Montserrat ExtraBold"/>
                <a:sym typeface="Montserrat ExtraBold"/>
              </a:rPr>
              <a:t>Instagram</a:t>
            </a:r>
            <a:endParaRPr lang="en" sz="4000" b="1">
              <a:latin typeface="DM Sans" pitchFamily="2" charset="0"/>
              <a:ea typeface="Montserrat ExtraBold"/>
            </a:endParaRPr>
          </a:p>
        </p:txBody>
      </p:sp>
      <p:sp>
        <p:nvSpPr>
          <p:cNvPr id="2" name="Google Shape;332;p48">
            <a:extLst>
              <a:ext uri="{FF2B5EF4-FFF2-40B4-BE49-F238E27FC236}">
                <a16:creationId xmlns:a16="http://schemas.microsoft.com/office/drawing/2014/main" id="{6AFABF22-8372-C82F-98E1-7DAEAAC74023}"/>
              </a:ext>
            </a:extLst>
          </p:cNvPr>
          <p:cNvSpPr txBox="1"/>
          <p:nvPr/>
        </p:nvSpPr>
        <p:spPr>
          <a:xfrm>
            <a:off x="2015551" y="2820027"/>
            <a:ext cx="2387038" cy="118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n-GB" sz="4000" b="1">
                <a:latin typeface="DM Sans" pitchFamily="2" charset="0"/>
                <a:ea typeface="Montserrat ExtraBold"/>
                <a:cs typeface="Montserrat ExtraBold"/>
                <a:sym typeface="Montserrat ExtraBold"/>
              </a:rPr>
              <a:t>Bluesky</a:t>
            </a:r>
            <a:endParaRPr lang="en" sz="4000" b="1">
              <a:latin typeface="DM Sans" pitchFamily="2" charset="0"/>
              <a:ea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B0711-6151-A168-F853-3714F1DE9352}"/>
              </a:ext>
            </a:extLst>
          </p:cNvPr>
          <p:cNvSpPr txBox="1"/>
          <p:nvPr/>
        </p:nvSpPr>
        <p:spPr>
          <a:xfrm>
            <a:off x="14006192" y="3058408"/>
            <a:ext cx="2472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GB" sz="4000" b="1">
                <a:solidFill>
                  <a:prstClr val="black"/>
                </a:solidFill>
                <a:latin typeface="DM Sans" pitchFamily="2" charset="0"/>
                <a:ea typeface="Montserrat ExtraBold"/>
                <a:sym typeface="Montserrat ExtraBold"/>
              </a:rPr>
              <a:t>LinkedIn</a:t>
            </a:r>
            <a:endParaRPr kumimoji="0" lang="e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0"/>
              <a:ea typeface="Montserrat ExtraBold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56B7366-641A-1BEA-9244-D99B05440AB7}"/>
              </a:ext>
            </a:extLst>
          </p:cNvPr>
          <p:cNvSpPr/>
          <p:nvPr/>
        </p:nvSpPr>
        <p:spPr>
          <a:xfrm>
            <a:off x="16451850" y="396417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7440E-1F76-BCDC-E264-BDE00A93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789" y="4319719"/>
            <a:ext cx="4016851" cy="4016851"/>
          </a:xfrm>
          <a:prstGeom prst="rect">
            <a:avLst/>
          </a:prstGeom>
          <a:ln w="76200">
            <a:solidFill>
              <a:srgbClr val="B4383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27292-B16C-87BC-60DE-B1824FFE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412" y="4319719"/>
            <a:ext cx="4016851" cy="4016851"/>
          </a:xfrm>
          <a:prstGeom prst="rect">
            <a:avLst/>
          </a:prstGeom>
          <a:ln w="76200">
            <a:solidFill>
              <a:srgbClr val="E7A43A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F17DA-E137-C29B-E26D-79434113B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645" y="4319720"/>
            <a:ext cx="4016851" cy="4016851"/>
          </a:xfrm>
          <a:prstGeom prst="rect">
            <a:avLst/>
          </a:prstGeom>
          <a:ln w="76200">
            <a:solidFill>
              <a:srgbClr val="37A883"/>
            </a:solidFill>
          </a:ln>
        </p:spPr>
      </p:pic>
    </p:spTree>
    <p:extLst>
      <p:ext uri="{BB962C8B-B14F-4D97-AF65-F5344CB8AC3E}">
        <p14:creationId xmlns:p14="http://schemas.microsoft.com/office/powerpoint/2010/main" val="374040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B922C-F2FB-BFF3-9A6F-30166676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187B4C-0925-5B72-6086-C087C60E9A11}"/>
              </a:ext>
            </a:extLst>
          </p:cNvPr>
          <p:cNvSpPr/>
          <p:nvPr/>
        </p:nvSpPr>
        <p:spPr>
          <a:xfrm>
            <a:off x="1028700" y="4153076"/>
            <a:ext cx="5735565" cy="1517669"/>
          </a:xfrm>
          <a:custGeom>
            <a:avLst/>
            <a:gdLst/>
            <a:ahLst/>
            <a:cxnLst/>
            <a:rect l="l" t="t" r="r" b="b"/>
            <a:pathLst>
              <a:path w="5735565" h="1517669">
                <a:moveTo>
                  <a:pt x="0" y="0"/>
                </a:moveTo>
                <a:lnTo>
                  <a:pt x="5735565" y="0"/>
                </a:lnTo>
                <a:lnTo>
                  <a:pt x="5735565" y="1517669"/>
                </a:lnTo>
                <a:lnTo>
                  <a:pt x="0" y="1517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5E0DCD9-7727-6C64-35F5-170CE20F2B5F}"/>
              </a:ext>
            </a:extLst>
          </p:cNvPr>
          <p:cNvSpPr txBox="1"/>
          <p:nvPr/>
        </p:nvSpPr>
        <p:spPr>
          <a:xfrm>
            <a:off x="7357888" y="3624730"/>
            <a:ext cx="6705599" cy="847476"/>
          </a:xfrm>
          <a:prstGeom prst="rect">
            <a:avLst/>
          </a:prstGeom>
          <a:solidFill>
            <a:srgbClr val="E7A43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500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09BE3B-8713-5ACA-4027-F1627B5B312B}"/>
              </a:ext>
            </a:extLst>
          </p:cNvPr>
          <p:cNvSpPr txBox="1"/>
          <p:nvPr/>
        </p:nvSpPr>
        <p:spPr>
          <a:xfrm>
            <a:off x="7357486" y="6558430"/>
            <a:ext cx="6554002" cy="847476"/>
          </a:xfrm>
          <a:prstGeom prst="rect">
            <a:avLst/>
          </a:prstGeom>
          <a:solidFill>
            <a:srgbClr val="B4383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500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8F206D3-20A7-610F-9B2A-F73A367CB137}"/>
              </a:ext>
            </a:extLst>
          </p:cNvPr>
          <p:cNvSpPr txBox="1"/>
          <p:nvPr/>
        </p:nvSpPr>
        <p:spPr>
          <a:xfrm>
            <a:off x="7357486" y="2528282"/>
            <a:ext cx="98359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2985" lvl="1" indent="-51149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Human rights and civil liberties in the digital world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A1AE0D0-5FF7-518D-5419-8301CAA92F64}"/>
              </a:ext>
            </a:extLst>
          </p:cNvPr>
          <p:cNvSpPr txBox="1"/>
          <p:nvPr/>
        </p:nvSpPr>
        <p:spPr>
          <a:xfrm>
            <a:off x="7357486" y="4615140"/>
            <a:ext cx="9963733" cy="1381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2985" lvl="1" indent="-51149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Holding social media accountable for their failures</a:t>
            </a:r>
          </a:p>
          <a:p>
            <a:pPr marL="1022985" lvl="1" indent="-51149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Proposing policy solutions to fix problems</a:t>
            </a:r>
          </a:p>
          <a:p>
            <a:pPr marL="1023257" lvl="1" indent="-511629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Working with governments to enforce action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CB45BBE-796F-C0FD-90A1-84205693BC9F}"/>
              </a:ext>
            </a:extLst>
          </p:cNvPr>
          <p:cNvSpPr txBox="1"/>
          <p:nvPr/>
        </p:nvSpPr>
        <p:spPr>
          <a:xfrm>
            <a:off x="7357486" y="7621458"/>
            <a:ext cx="1026853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2985" lvl="1" indent="-51149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collaborate with </a:t>
            </a:r>
            <a:r>
              <a:rPr lang="en-GB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charities, the media, politicians, </a:t>
            </a: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celebrities, and parents</a:t>
            </a:r>
          </a:p>
          <a:p>
            <a:pPr marL="1022985" lvl="1" indent="-51149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convene with events and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52203-4D3E-1201-C2E3-D9FFCA9B3C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7887" y="1448143"/>
            <a:ext cx="3276600" cy="847476"/>
          </a:xfrm>
          <a:prstGeom prst="rect">
            <a:avLst/>
          </a:prstGeom>
          <a:solidFill>
            <a:srgbClr val="37A88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500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063C1-DB31-5CB0-6602-35C00A9F83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7887" y="1556410"/>
            <a:ext cx="327660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WE FIGHT FOR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8E0F4-3FF8-57D0-7271-E24104AB0DAE}"/>
              </a:ext>
            </a:extLst>
          </p:cNvPr>
          <p:cNvSpPr txBox="1"/>
          <p:nvPr/>
        </p:nvSpPr>
        <p:spPr>
          <a:xfrm>
            <a:off x="7357887" y="3757012"/>
            <a:ext cx="670560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WE RESEARCH ONLINE HARMS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FD999-15D8-B9A2-2617-9E2F4C0AB5EB}"/>
              </a:ext>
            </a:extLst>
          </p:cNvPr>
          <p:cNvSpPr txBox="1"/>
          <p:nvPr/>
        </p:nvSpPr>
        <p:spPr>
          <a:xfrm>
            <a:off x="7391400" y="6666696"/>
            <a:ext cx="64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WE ADVOCATE FOR CHANGE</a:t>
            </a:r>
          </a:p>
        </p:txBody>
      </p:sp>
    </p:spTree>
    <p:extLst>
      <p:ext uri="{BB962C8B-B14F-4D97-AF65-F5344CB8AC3E}">
        <p14:creationId xmlns:p14="http://schemas.microsoft.com/office/powerpoint/2010/main" val="351818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050A5-1C9C-11C7-08CE-159A59A0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0E7168D-80BF-B506-DEDC-E692BAA7C780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FFBE2-CAF0-10F6-2C89-AFD16A843400}"/>
              </a:ext>
            </a:extLst>
          </p:cNvPr>
          <p:cNvSpPr txBox="1"/>
          <p:nvPr/>
        </p:nvSpPr>
        <p:spPr>
          <a:xfrm>
            <a:off x="4571999" y="1558634"/>
            <a:ext cx="9144000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Ultra-Bold"/>
                <a:ea typeface="Montserrat Ultra-Bold"/>
                <a:cs typeface="Montserrat Ultra-Bold"/>
                <a:sym typeface="Montserrat Ultra-Bold"/>
              </a:rPr>
              <a:t>AGENDA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49121B-3EC5-7DA9-0E4D-17ED37840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41893"/>
              </p:ext>
            </p:extLst>
          </p:nvPr>
        </p:nvGraphicFramePr>
        <p:xfrm>
          <a:off x="953392" y="2964068"/>
          <a:ext cx="16381215" cy="4358864"/>
        </p:xfrm>
        <a:graphic>
          <a:graphicData uri="http://schemas.openxmlformats.org/drawingml/2006/table">
            <a:tbl>
              <a:tblPr/>
              <a:tblGrid>
                <a:gridCol w="4485018">
                  <a:extLst>
                    <a:ext uri="{9D8B030D-6E8A-4147-A177-3AD203B41FA5}">
                      <a16:colId xmlns:a16="http://schemas.microsoft.com/office/drawing/2014/main" val="3504706445"/>
                    </a:ext>
                  </a:extLst>
                </a:gridCol>
                <a:gridCol w="11896197">
                  <a:extLst>
                    <a:ext uri="{9D8B030D-6E8A-4147-A177-3AD203B41FA5}">
                      <a16:colId xmlns:a16="http://schemas.microsoft.com/office/drawing/2014/main" val="1393004"/>
                    </a:ext>
                  </a:extLst>
                </a:gridCol>
              </a:tblGrid>
              <a:tr h="153670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FFFFF"/>
                          </a:solidFill>
                          <a:latin typeface="Montserrat Bold"/>
                          <a:sym typeface="Montserrat Bold"/>
                        </a:rPr>
                        <a:t>EVIDENCE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99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  <a:sym typeface="DM Sans"/>
                        </a:rPr>
                        <a:t>What’s regulated by Online Safety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99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  <a:sym typeface="DM Sans"/>
                        </a:rPr>
                        <a:t>CCDH research spotlight: How gendered harm is built into AI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3995"/>
                  </a:ext>
                </a:extLst>
              </a:tr>
              <a:tr h="1339543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DISCUSSION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43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What should accountability look like?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087274"/>
                  </a:ext>
                </a:extLst>
              </a:tr>
              <a:tr h="1482620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CALL FOR ACTION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88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GB" sz="29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Key takeaways of the workshop and next steps</a:t>
                      </a:r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01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8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D9F6A-8516-4590-5D48-DE8AB176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51918-1D17-D246-84EE-BBA93D7CAFB9}"/>
              </a:ext>
            </a:extLst>
          </p:cNvPr>
          <p:cNvSpPr txBox="1"/>
          <p:nvPr/>
        </p:nvSpPr>
        <p:spPr>
          <a:xfrm>
            <a:off x="7305260" y="3327066"/>
            <a:ext cx="10043366" cy="298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GB" sz="5400" b="1" i="1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Ultra-Bold"/>
                <a:ea typeface="Montserrat Ultra-Bold"/>
                <a:cs typeface="Montserrat Ultra-Bold"/>
                <a:sym typeface="Montserrat Ultra-Bold"/>
              </a:rPr>
              <a:t>EVIDENCE OF GENDERED HARM ON AI: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Montserrat Bold" panose="00000800000000000000" charset="0"/>
              </a:rPr>
              <a:t>Grok floods X with sexualised images of women and children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D41EF91-D8FB-DEEC-BA7D-FA7A9DA2EDA5}"/>
              </a:ext>
            </a:extLst>
          </p:cNvPr>
          <p:cNvSpPr/>
          <p:nvPr/>
        </p:nvSpPr>
        <p:spPr>
          <a:xfrm>
            <a:off x="16408045" y="9258300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7" y="0"/>
                </a:lnTo>
                <a:lnTo>
                  <a:pt x="1657757" y="929349"/>
                </a:lnTo>
                <a:lnTo>
                  <a:pt x="0" y="929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7158F-2960-B2BE-B2E1-CDBC04C1D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2"/>
          <a:stretch>
            <a:fillRect/>
          </a:stretch>
        </p:blipFill>
        <p:spPr bwMode="auto">
          <a:xfrm>
            <a:off x="0" y="0"/>
            <a:ext cx="6705600" cy="103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2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3F207-C1EC-C27B-0603-92ED7120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1AB0B3E5-2CAF-682C-9EFD-1FFFD3BCBA25}"/>
              </a:ext>
            </a:extLst>
          </p:cNvPr>
          <p:cNvSpPr/>
          <p:nvPr/>
        </p:nvSpPr>
        <p:spPr>
          <a:xfrm>
            <a:off x="16157884" y="322009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7" y="0"/>
                </a:lnTo>
                <a:lnTo>
                  <a:pt x="1657757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7E11BEB7-9991-BC8B-F076-C7DF775353D9}"/>
              </a:ext>
            </a:extLst>
          </p:cNvPr>
          <p:cNvSpPr txBox="1"/>
          <p:nvPr/>
        </p:nvSpPr>
        <p:spPr>
          <a:xfrm>
            <a:off x="1667371" y="2405872"/>
            <a:ext cx="14953257" cy="10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54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Trigger Warning: Violence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9DB21-BCE6-86AE-953D-229D5B0FAB28}"/>
              </a:ext>
            </a:extLst>
          </p:cNvPr>
          <p:cNvSpPr txBox="1"/>
          <p:nvPr/>
        </p:nvSpPr>
        <p:spPr>
          <a:xfrm>
            <a:off x="1035169" y="3936150"/>
            <a:ext cx="16217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DM Sans" pitchFamily="2" charset="0"/>
                <a:ea typeface="Montserrat Ultra-Bold"/>
                <a:cs typeface="Montserrat Ultra-Bold"/>
                <a:sym typeface="Montserrat Ultra-Bold"/>
              </a:rPr>
              <a:t>In the next three slides, we will be introducing our recent research 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DM Sans" pitchFamily="2" charset="0"/>
                <a:ea typeface="Montserrat Ultra-Bold"/>
                <a:cs typeface="Montserrat Ultra-Bold"/>
                <a:sym typeface="Montserrat Ultra-Bold"/>
              </a:rPr>
              <a:t>how Grok (X’s AI) enabled the generation of </a:t>
            </a:r>
            <a:r>
              <a:rPr lang="en-US" sz="3200" dirty="0" err="1">
                <a:solidFill>
                  <a:srgbClr val="000000"/>
                </a:solidFill>
                <a:latin typeface="DM Sans" pitchFamily="2" charset="0"/>
                <a:ea typeface="Montserrat Ultra-Bold"/>
                <a:cs typeface="Montserrat Ultra-Bold"/>
                <a:sym typeface="Montserrat Ultra-Bold"/>
              </a:rPr>
              <a:t>sexualised</a:t>
            </a:r>
            <a:r>
              <a:rPr lang="en-US" sz="3200" dirty="0">
                <a:solidFill>
                  <a:srgbClr val="000000"/>
                </a:solidFill>
                <a:latin typeface="DM Sans" pitchFamily="2" charset="0"/>
                <a:ea typeface="Montserrat Ultra-Bold"/>
                <a:cs typeface="Montserrat Ultra-Bold"/>
                <a:sym typeface="Montserrat Ultra-Bold"/>
              </a:rPr>
              <a:t> images.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Feel free to leave the room if you start feeling </a:t>
            </a:r>
            <a:r>
              <a:rPr lang="en-GB" sz="3200" i="1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uncomfortable</a:t>
            </a:r>
            <a:r>
              <a:rPr lang="en-US" sz="3200" i="1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Montserrat Ultra-Bold"/>
              </a:rPr>
              <a:t>.</a:t>
            </a:r>
            <a:endParaRPr lang="en-US" sz="3200" i="1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5164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E5F17-D194-A06E-C66D-914940CD4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201400" cy="10287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54551" cy="10287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485900"/>
            <a:ext cx="169164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5F4A0-786F-6D07-5AA5-F036BB6ACAE1}"/>
              </a:ext>
            </a:extLst>
          </p:cNvPr>
          <p:cNvSpPr txBox="1"/>
          <p:nvPr/>
        </p:nvSpPr>
        <p:spPr>
          <a:xfrm>
            <a:off x="1714500" y="2514600"/>
            <a:ext cx="57150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 Ultra-Bold"/>
              </a:rPr>
              <a:t>Online GBV Is Part of the Continuum of Violence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19C6D-F00D-DE88-55CC-6A1C724E9F2A}"/>
              </a:ext>
            </a:extLst>
          </p:cNvPr>
          <p:cNvSpPr txBox="1"/>
          <p:nvPr/>
        </p:nvSpPr>
        <p:spPr>
          <a:xfrm>
            <a:off x="7772406" y="2514600"/>
            <a:ext cx="8458194" cy="5257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>
                    <a:alpha val="55000"/>
                  </a:schemeClr>
                </a:solidFill>
              </a:rPr>
              <a:t>Online gender-based violence is not a separate phenomenon — it is part of the continuum of violence women experience offline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>
                    <a:alpha val="55000"/>
                  </a:schemeClr>
                </a:solidFill>
              </a:rPr>
              <a:t>The digital sphere creates new and more complex ways to perpetrate abuse</a:t>
            </a:r>
            <a:endParaRPr lang="en-US" sz="250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>
                    <a:alpha val="55000"/>
                  </a:schemeClr>
                </a:solidFill>
              </a:rPr>
              <a:t>Millions of women across Europe experience digitally facilitated violence, while perpetrators often face little accountability</a:t>
            </a:r>
            <a:endParaRPr lang="en-US" sz="250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>
                    <a:alpha val="55000"/>
                  </a:schemeClr>
                </a:solidFill>
              </a:rPr>
              <a:t>In Europe, 9 million girls have experienced some form of online violence by the age of 15</a:t>
            </a:r>
            <a:endParaRPr lang="en-US" sz="250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>
                    <a:alpha val="55000"/>
                  </a:schemeClr>
                </a:solidFill>
              </a:rPr>
              <a:t>Women and girls have the right to live free from violence in every aspect of their lives — including online</a:t>
            </a:r>
            <a:endParaRPr lang="en-US" sz="2500">
              <a:solidFill>
                <a:schemeClr val="tx1">
                  <a:alpha val="55000"/>
                </a:schemeClr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7A60B8C-56A2-F527-17C5-76D1246284E3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4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AE689-0F44-120C-CB32-D12921E3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746BCD78-8D06-7B1C-2B1C-8D40DC878D70}"/>
              </a:ext>
            </a:extLst>
          </p:cNvPr>
          <p:cNvSpPr/>
          <p:nvPr/>
        </p:nvSpPr>
        <p:spPr>
          <a:xfrm>
            <a:off x="1497902" y="2786468"/>
            <a:ext cx="1520731" cy="1117738"/>
          </a:xfrm>
          <a:custGeom>
            <a:avLst/>
            <a:gdLst/>
            <a:ahLst/>
            <a:cxnLst/>
            <a:rect l="l" t="t" r="r" b="b"/>
            <a:pathLst>
              <a:path w="1520731" h="1117738">
                <a:moveTo>
                  <a:pt x="0" y="0"/>
                </a:moveTo>
                <a:lnTo>
                  <a:pt x="1520732" y="0"/>
                </a:lnTo>
                <a:lnTo>
                  <a:pt x="1520732" y="1117738"/>
                </a:lnTo>
                <a:lnTo>
                  <a:pt x="0" y="1117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DE2C324-A9C0-CE9F-B149-82F2FF601000}"/>
              </a:ext>
            </a:extLst>
          </p:cNvPr>
          <p:cNvSpPr/>
          <p:nvPr/>
        </p:nvSpPr>
        <p:spPr>
          <a:xfrm>
            <a:off x="1497902" y="4459727"/>
            <a:ext cx="1520731" cy="1745459"/>
          </a:xfrm>
          <a:custGeom>
            <a:avLst/>
            <a:gdLst/>
            <a:ahLst/>
            <a:cxnLst/>
            <a:rect l="l" t="t" r="r" b="b"/>
            <a:pathLst>
              <a:path w="1520731" h="1745459">
                <a:moveTo>
                  <a:pt x="0" y="0"/>
                </a:moveTo>
                <a:lnTo>
                  <a:pt x="1520732" y="0"/>
                </a:lnTo>
                <a:lnTo>
                  <a:pt x="1520732" y="1745459"/>
                </a:lnTo>
                <a:lnTo>
                  <a:pt x="0" y="1745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42A4648B-CC44-7126-FE32-89731CB7A18F}"/>
              </a:ext>
            </a:extLst>
          </p:cNvPr>
          <p:cNvSpPr/>
          <p:nvPr/>
        </p:nvSpPr>
        <p:spPr>
          <a:xfrm>
            <a:off x="1634280" y="7074973"/>
            <a:ext cx="1520731" cy="1545851"/>
          </a:xfrm>
          <a:custGeom>
            <a:avLst/>
            <a:gdLst/>
            <a:ahLst/>
            <a:cxnLst/>
            <a:rect l="l" t="t" r="r" b="b"/>
            <a:pathLst>
              <a:path w="1520731" h="1545851">
                <a:moveTo>
                  <a:pt x="0" y="0"/>
                </a:moveTo>
                <a:lnTo>
                  <a:pt x="1520732" y="0"/>
                </a:lnTo>
                <a:lnTo>
                  <a:pt x="1520732" y="1545852"/>
                </a:lnTo>
                <a:lnTo>
                  <a:pt x="0" y="1545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C2916BE-125B-0027-56E0-2BAD9D4B753D}"/>
              </a:ext>
            </a:extLst>
          </p:cNvPr>
          <p:cNvSpPr/>
          <p:nvPr/>
        </p:nvSpPr>
        <p:spPr>
          <a:xfrm>
            <a:off x="16157884" y="322009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7" y="0"/>
                </a:lnTo>
                <a:lnTo>
                  <a:pt x="1657757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313ACA62-3932-6CF3-9B64-9801D964EC83}"/>
              </a:ext>
            </a:extLst>
          </p:cNvPr>
          <p:cNvSpPr txBox="1"/>
          <p:nvPr/>
        </p:nvSpPr>
        <p:spPr>
          <a:xfrm>
            <a:off x="3212162" y="2719793"/>
            <a:ext cx="13910773" cy="119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3425" lvl="1" indent="-367030">
              <a:lnSpc>
                <a:spcPts val="4759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UK Government </a:t>
            </a:r>
            <a:r>
              <a:rPr lang="en-US" sz="335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recognised</a:t>
            </a:r>
            <a:r>
              <a:rPr lang="en-US" sz="33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 risk from online harms and social media companies’ failings</a:t>
            </a:r>
            <a:endParaRPr lang="en-US" sz="3350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2C4DD79-F859-1CAD-6587-112354BA3551}"/>
              </a:ext>
            </a:extLst>
          </p:cNvPr>
          <p:cNvSpPr txBox="1"/>
          <p:nvPr/>
        </p:nvSpPr>
        <p:spPr>
          <a:xfrm>
            <a:off x="1634280" y="904875"/>
            <a:ext cx="14953257" cy="1055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0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ONLINE SAFETY ACT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B31B69C-0DD0-0340-224A-1A29493E7631}"/>
              </a:ext>
            </a:extLst>
          </p:cNvPr>
          <p:cNvSpPr txBox="1"/>
          <p:nvPr/>
        </p:nvSpPr>
        <p:spPr>
          <a:xfrm>
            <a:off x="3212162" y="4850407"/>
            <a:ext cx="13742946" cy="586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Safety Bill sought to address them, becoming law in 2023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15328C00-8DD1-45F1-93F3-525223585891}"/>
              </a:ext>
            </a:extLst>
          </p:cNvPr>
          <p:cNvSpPr txBox="1"/>
          <p:nvPr/>
        </p:nvSpPr>
        <p:spPr>
          <a:xfrm>
            <a:off x="3202636" y="6324272"/>
            <a:ext cx="14219089" cy="3048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Now the Online Safety Act, the law requires </a:t>
            </a:r>
            <a:r>
              <a:rPr lang="en-US" sz="33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media companies and search engines</a:t>
            </a: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to: 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 and remove</a:t>
            </a: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illegal content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Protect children</a:t>
            </a: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from encountering </a:t>
            </a:r>
            <a:r>
              <a:rPr lang="en-US" sz="33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harmful content online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Give adults more choice</a:t>
            </a:r>
            <a:r>
              <a:rPr lang="en-US" sz="33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over what they see online</a:t>
            </a:r>
          </a:p>
        </p:txBody>
      </p:sp>
    </p:spTree>
    <p:extLst>
      <p:ext uri="{BB962C8B-B14F-4D97-AF65-F5344CB8AC3E}">
        <p14:creationId xmlns:p14="http://schemas.microsoft.com/office/powerpoint/2010/main" val="70217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5B4B0-C50D-E1B8-72FB-7856C89D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0BE529-40A1-BE82-816F-31121A52FDB4}"/>
              </a:ext>
            </a:extLst>
          </p:cNvPr>
          <p:cNvSpPr txBox="1"/>
          <p:nvPr/>
        </p:nvSpPr>
        <p:spPr>
          <a:xfrm>
            <a:off x="841827" y="4316393"/>
            <a:ext cx="2995067" cy="553998"/>
          </a:xfrm>
          <a:prstGeom prst="rect">
            <a:avLst/>
          </a:prstGeom>
          <a:solidFill>
            <a:srgbClr val="37A883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000" b="1">
                <a:solidFill>
                  <a:schemeClr val="bg1"/>
                </a:solidFill>
                <a:latin typeface="DM Sans" pitchFamily="2" charset="0"/>
              </a:rPr>
              <a:t>In just 11 days…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28A03-3292-6637-423D-30A3F7471162}"/>
              </a:ext>
            </a:extLst>
          </p:cNvPr>
          <p:cNvSpPr txBox="1"/>
          <p:nvPr/>
        </p:nvSpPr>
        <p:spPr>
          <a:xfrm>
            <a:off x="841827" y="2945772"/>
            <a:ext cx="16029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000" dirty="0">
                <a:latin typeface="DM Sans" pitchFamily="2" charset="0"/>
              </a:rPr>
              <a:t>X’s AI image-editing tool </a:t>
            </a:r>
            <a:r>
              <a:rPr lang="en-GB" sz="3000" b="1" dirty="0">
                <a:latin typeface="DM Sans" pitchFamily="2" charset="0"/>
              </a:rPr>
              <a:t>Grok</a:t>
            </a:r>
            <a:r>
              <a:rPr lang="en-GB" sz="3000" dirty="0">
                <a:latin typeface="DM Sans" pitchFamily="2" charset="0"/>
              </a:rPr>
              <a:t> was rapidly used to generate and distribute sexualised images at an unprecedented scale after launching in late December.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2CEE3-EF25-D13D-6968-28D0F62A7018}"/>
              </a:ext>
            </a:extLst>
          </p:cNvPr>
          <p:cNvSpPr txBox="1"/>
          <p:nvPr/>
        </p:nvSpPr>
        <p:spPr>
          <a:xfrm>
            <a:off x="841827" y="6612762"/>
            <a:ext cx="6150644" cy="553998"/>
          </a:xfrm>
          <a:prstGeom prst="rect">
            <a:avLst/>
          </a:prstGeom>
          <a:solidFill>
            <a:srgbClr val="B4383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000" b="1">
                <a:solidFill>
                  <a:schemeClr val="bg1"/>
                </a:solidFill>
                <a:latin typeface="DM Sans" pitchFamily="2" charset="0"/>
              </a:rPr>
              <a:t>Women and girls were targeted: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94B95-0BDB-46B6-C513-A2F4F5C8E574}"/>
              </a:ext>
            </a:extLst>
          </p:cNvPr>
          <p:cNvSpPr txBox="1"/>
          <p:nvPr/>
        </p:nvSpPr>
        <p:spPr>
          <a:xfrm>
            <a:off x="841827" y="7420271"/>
            <a:ext cx="16567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>
                <a:latin typeface="DM Sans" pitchFamily="2" charset="0"/>
              </a:rPr>
              <a:t>23,000 sexualised depictions of children</a:t>
            </a:r>
            <a:r>
              <a:rPr lang="en-GB" sz="3000">
                <a:latin typeface="DM Sans" pitchFamily="2" charset="0"/>
              </a:rPr>
              <a:t> (including school-aged girls and child actors)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>
                <a:latin typeface="DM Sans" pitchFamily="2" charset="0"/>
              </a:rPr>
              <a:t>Estimate </a:t>
            </a:r>
            <a:r>
              <a:rPr lang="en-GB" sz="3000" b="1">
                <a:latin typeface="DM Sans" pitchFamily="2" charset="0"/>
              </a:rPr>
              <a:t>1.8 million were sexualised images of women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5D01C55-FB20-18C6-C3D0-EBFA9935F3B1}"/>
              </a:ext>
            </a:extLst>
          </p:cNvPr>
          <p:cNvSpPr/>
          <p:nvPr/>
        </p:nvSpPr>
        <p:spPr>
          <a:xfrm>
            <a:off x="16430422" y="9132878"/>
            <a:ext cx="1657757" cy="929349"/>
          </a:xfrm>
          <a:custGeom>
            <a:avLst/>
            <a:gdLst/>
            <a:ahLst/>
            <a:cxnLst/>
            <a:rect l="l" t="t" r="r" b="b"/>
            <a:pathLst>
              <a:path w="1657757" h="929349">
                <a:moveTo>
                  <a:pt x="0" y="0"/>
                </a:moveTo>
                <a:lnTo>
                  <a:pt x="1657756" y="0"/>
                </a:lnTo>
                <a:lnTo>
                  <a:pt x="1657756" y="929348"/>
                </a:lnTo>
                <a:lnTo>
                  <a:pt x="0" y="92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3D685-9AFB-72B8-3F7B-66751FF4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27" y="5028677"/>
            <a:ext cx="12667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3 million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 photorealistic </a:t>
            </a:r>
            <a:r>
              <a:rPr kumimoji="0" lang="en-US" altLang="en-US" sz="3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sexualised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 images were created and shared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000">
                <a:latin typeface="DM Sans" pitchFamily="2" charset="0"/>
              </a:rPr>
              <a:t>     = 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190 images per minute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</a:rPr>
              <a:t> on average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389A3-C716-7A00-0423-4C271E525AAB}"/>
              </a:ext>
            </a:extLst>
          </p:cNvPr>
          <p:cNvSpPr txBox="1"/>
          <p:nvPr/>
        </p:nvSpPr>
        <p:spPr>
          <a:xfrm>
            <a:off x="841827" y="719940"/>
            <a:ext cx="139849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5"/>
              </a:spcBef>
              <a:spcAft>
                <a:spcPts val="140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+mn-ea"/>
                <a:cs typeface="+mn-cs"/>
              </a:rPr>
              <a:t>GROK AND THE RAPID SPREAD OF SEXUALISED AI IMAGES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Ultra-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9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3c22ef5-dfe9-4ee2-b1f3-ed6c199ca89d" xsi:nil="true"/>
    <lcf76f155ced4ddcb4097134ff3c332f xmlns="f29b1ca5-7b3e-49d5-8d93-13724f06a4b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73009815FF44095BA95EEC437DDD2" ma:contentTypeVersion="14" ma:contentTypeDescription="Create a new document." ma:contentTypeScope="" ma:versionID="b13f62c7849cefad54e234a075ff0110">
  <xsd:schema xmlns:xsd="http://www.w3.org/2001/XMLSchema" xmlns:xs="http://www.w3.org/2001/XMLSchema" xmlns:p="http://schemas.microsoft.com/office/2006/metadata/properties" xmlns:ns1="http://schemas.microsoft.com/sharepoint/v3" xmlns:ns2="f29b1ca5-7b3e-49d5-8d93-13724f06a4bc" xmlns:ns3="e3c22ef5-dfe9-4ee2-b1f3-ed6c199ca89d" targetNamespace="http://schemas.microsoft.com/office/2006/metadata/properties" ma:root="true" ma:fieldsID="41475efd3372c69d0d28095bca64ba62" ns1:_="" ns2:_="" ns3:_="">
    <xsd:import namespace="http://schemas.microsoft.com/sharepoint/v3"/>
    <xsd:import namespace="f29b1ca5-7b3e-49d5-8d93-13724f06a4bc"/>
    <xsd:import namespace="e3c22ef5-dfe9-4ee2-b1f3-ed6c199ca8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b1ca5-7b3e-49d5-8d93-13724f06a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e7884ff-6b7f-4aca-9a2a-fcd079fe8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22ef5-dfe9-4ee2-b1f3-ed6c199ca8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c2ff66-ced2-4fa6-b9a3-a95878a001d9}" ma:internalName="TaxCatchAll" ma:showField="CatchAllData" ma:web="e3c22ef5-dfe9-4ee2-b1f3-ed6c199ca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4F781-4BB9-4993-B8EB-E6EDCC2AC9B0}">
  <ds:schemaRefs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b216076-e242-4737-87da-207e6de55f78"/>
    <ds:schemaRef ds:uri="http://purl.org/dc/elements/1.1/"/>
    <ds:schemaRef ds:uri="1e2c28b9-7d6f-4098-80f3-9031868b0ba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56F4A4-5BF1-40A2-A5F8-B7DD886A7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1A5A5-B7C4-4F14-BC65-C411C9BF58AB}"/>
</file>

<file path=docMetadata/LabelInfo.xml><?xml version="1.0" encoding="utf-8"?>
<clbl:labelList xmlns:clbl="http://schemas.microsoft.com/office/2020/mipLabelMetadata">
  <clbl:label id="{891f4ba7-dfe0-4303-8a66-0c6ec90425b2}" enabled="1" method="Privileged" siteId="{29f95328-49ce-46bd-a652-43e1de63147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Custom</PresentationFormat>
  <Paragraphs>116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Risa Kawamura</cp:lastModifiedBy>
  <cp:revision>23</cp:revision>
  <dcterms:created xsi:type="dcterms:W3CDTF">2006-08-16T00:00:00Z</dcterms:created>
  <dcterms:modified xsi:type="dcterms:W3CDTF">2026-02-13T16:59:25Z</dcterms:modified>
  <dc:identifier>DAGu18wLOis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0x010100EA173009815FF44095BA95EEC437DDD2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Order">
    <vt:r8>135300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