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4032" r:id="rId5"/>
  </p:sldMasterIdLst>
  <p:notesMasterIdLst>
    <p:notesMasterId r:id="rId48"/>
  </p:notesMasterIdLst>
  <p:handoutMasterIdLst>
    <p:handoutMasterId r:id="rId49"/>
  </p:handoutMasterIdLst>
  <p:sldIdLst>
    <p:sldId id="744" r:id="rId6"/>
    <p:sldId id="785" r:id="rId7"/>
    <p:sldId id="746" r:id="rId8"/>
    <p:sldId id="745" r:id="rId9"/>
    <p:sldId id="710" r:id="rId10"/>
    <p:sldId id="720" r:id="rId11"/>
    <p:sldId id="750" r:id="rId12"/>
    <p:sldId id="756" r:id="rId13"/>
    <p:sldId id="757" r:id="rId14"/>
    <p:sldId id="749" r:id="rId15"/>
    <p:sldId id="732" r:id="rId16"/>
    <p:sldId id="570" r:id="rId17"/>
    <p:sldId id="721" r:id="rId18"/>
    <p:sldId id="748" r:id="rId19"/>
    <p:sldId id="760" r:id="rId20"/>
    <p:sldId id="844" r:id="rId21"/>
    <p:sldId id="735" r:id="rId22"/>
    <p:sldId id="731" r:id="rId23"/>
    <p:sldId id="752" r:id="rId24"/>
    <p:sldId id="758" r:id="rId25"/>
    <p:sldId id="739" r:id="rId26"/>
    <p:sldId id="848" r:id="rId27"/>
    <p:sldId id="774" r:id="rId28"/>
    <p:sldId id="833" r:id="rId29"/>
    <p:sldId id="835" r:id="rId30"/>
    <p:sldId id="682" r:id="rId31"/>
    <p:sldId id="762" r:id="rId32"/>
    <p:sldId id="763" r:id="rId33"/>
    <p:sldId id="841" r:id="rId34"/>
    <p:sldId id="777" r:id="rId35"/>
    <p:sldId id="765" r:id="rId36"/>
    <p:sldId id="764" r:id="rId37"/>
    <p:sldId id="850" r:id="rId38"/>
    <p:sldId id="830" r:id="rId39"/>
    <p:sldId id="839" r:id="rId40"/>
    <p:sldId id="837" r:id="rId41"/>
    <p:sldId id="838" r:id="rId42"/>
    <p:sldId id="845" r:id="rId43"/>
    <p:sldId id="843" r:id="rId44"/>
    <p:sldId id="366" r:id="rId45"/>
    <p:sldId id="738" r:id="rId46"/>
    <p:sldId id="400" r:id="rId47"/>
  </p:sldIdLst>
  <p:sldSz cx="9144000" cy="6858000" type="screen4x3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rgbClr val="663366"/>
        </a:solidFill>
        <a:latin typeface="ITC Avant Garde Gothic"/>
        <a:ea typeface="ヒラギノ角ゴ Pro W3"/>
        <a:cs typeface="ヒラギノ角ゴ Pro W3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rgbClr val="663366"/>
        </a:solidFill>
        <a:latin typeface="ITC Avant Garde Gothic"/>
        <a:ea typeface="ヒラギノ角ゴ Pro W3"/>
        <a:cs typeface="ヒラギノ角ゴ Pro W3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rgbClr val="663366"/>
        </a:solidFill>
        <a:latin typeface="ITC Avant Garde Gothic"/>
        <a:ea typeface="ヒラギノ角ゴ Pro W3"/>
        <a:cs typeface="ヒラギノ角ゴ Pro W3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rgbClr val="663366"/>
        </a:solidFill>
        <a:latin typeface="ITC Avant Garde Gothic"/>
        <a:ea typeface="ヒラギノ角ゴ Pro W3"/>
        <a:cs typeface="ヒラギノ角ゴ Pro W3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rgbClr val="663366"/>
        </a:solidFill>
        <a:latin typeface="ITC Avant Garde Gothic"/>
        <a:ea typeface="ヒラギノ角ゴ Pro W3"/>
        <a:cs typeface="ヒラギノ角ゴ Pro W3"/>
      </a:defRPr>
    </a:lvl5pPr>
    <a:lvl6pPr marL="2286000" algn="l" defTabSz="914400" rtl="0" eaLnBrk="1" latinLnBrk="0" hangingPunct="1">
      <a:defRPr sz="4400" kern="1200">
        <a:solidFill>
          <a:srgbClr val="663366"/>
        </a:solidFill>
        <a:latin typeface="ITC Avant Garde Gothic"/>
        <a:ea typeface="ヒラギノ角ゴ Pro W3"/>
        <a:cs typeface="ヒラギノ角ゴ Pro W3"/>
      </a:defRPr>
    </a:lvl6pPr>
    <a:lvl7pPr marL="2743200" algn="l" defTabSz="914400" rtl="0" eaLnBrk="1" latinLnBrk="0" hangingPunct="1">
      <a:defRPr sz="4400" kern="1200">
        <a:solidFill>
          <a:srgbClr val="663366"/>
        </a:solidFill>
        <a:latin typeface="ITC Avant Garde Gothic"/>
        <a:ea typeface="ヒラギノ角ゴ Pro W3"/>
        <a:cs typeface="ヒラギノ角ゴ Pro W3"/>
      </a:defRPr>
    </a:lvl7pPr>
    <a:lvl8pPr marL="3200400" algn="l" defTabSz="914400" rtl="0" eaLnBrk="1" latinLnBrk="0" hangingPunct="1">
      <a:defRPr sz="4400" kern="1200">
        <a:solidFill>
          <a:srgbClr val="663366"/>
        </a:solidFill>
        <a:latin typeface="ITC Avant Garde Gothic"/>
        <a:ea typeface="ヒラギノ角ゴ Pro W3"/>
        <a:cs typeface="ヒラギノ角ゴ Pro W3"/>
      </a:defRPr>
    </a:lvl8pPr>
    <a:lvl9pPr marL="3657600" algn="l" defTabSz="914400" rtl="0" eaLnBrk="1" latinLnBrk="0" hangingPunct="1">
      <a:defRPr sz="4400" kern="1200">
        <a:solidFill>
          <a:srgbClr val="663366"/>
        </a:solidFill>
        <a:latin typeface="ITC Avant Garde Gothic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075474-6D8C-4D57-AA63-093F2E4D1254}" v="191" dt="2026-02-12T19:35:13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64697" autoAdjust="0"/>
  </p:normalViewPr>
  <p:slideViewPr>
    <p:cSldViewPr>
      <p:cViewPr varScale="1">
        <p:scale>
          <a:sx n="71" d="100"/>
          <a:sy n="71" d="100"/>
        </p:scale>
        <p:origin x="2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0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4080" y="12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D870BD0-D071-4B5C-8D3B-040A4E18F4F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5EA3E64-42C8-4E53-8AB5-B30BDA69896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E3AC20C4-8641-4C22-8330-3A7ABB0844B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54DFF28D-F979-40E2-B9D9-B54FD45C57A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20976277-0DD1-4A46-8B0F-A883AE2392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12:50:18.39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9:35:02.36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24575,'0'19'0,"0"13"0,6 13 0,9 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9:35:12.45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2986 60 24575,'1'2'0,"1"-1"0,-1 1 0,0 0 0,1 0 0,-1 0 0,0 0 0,0 0 0,-1 1 0,1-1 0,0 0 0,-1 0 0,0 0 0,1 1 0,-1-1 0,0 0 0,0 3 0,1 10 0,27 289 0,24 146 0,-18-292 0,-33-155 0,-1-1 0,1 0 0,-1 1 0,1-1 0,0 0 0,0 1 0,0-1 0,0 0 0,1 0 0,-1 0 0,0 0 0,3 2 0,-3-3 0,-1-1 0,1 0 0,-1 1 0,1-1 0,-1 0 0,1 0 0,0 0 0,-1 1 0,1-1 0,-1 0 0,1 0 0,0 0 0,-1 0 0,1 0 0,-1 0 0,1 0 0,0 0 0,-1 0 0,1 0 0,-1-1 0,1 1 0,0 0 0,-1 0 0,1 0 0,-1-1 0,1 1 0,-1 0 0,1-1 0,-1 1 0,1-1 0,4-4 0,-1 1 0,0-1 0,-1 0 0,1 0 0,-1-1 0,0 1 0,0-1 0,2-6 0,53-140 0,-57 150 0,0 0 0,-1 0 0,1 0 0,0-1 0,0 1 0,0 0 0,0 0 0,1 0 0,-1 1 0,0-1 0,1 0 0,0 0 0,-1 1 0,1-1 0,0 1 0,0-1 0,0 1 0,0 0 0,0 0 0,3-2 0,-3 4 0,1 1 0,-1-1 0,0 0 0,1 1 0,-1-1 0,0 1 0,0 0 0,0 0 0,0 0 0,-1 0 0,1 0 0,0 0 0,-1 1 0,1-1 0,-1 0 0,0 1 0,0-1 0,0 1 0,1 4 0,26 62 0,-4 1 0,-3 1 0,23 134 0,-24-104 0,310 1816-813,-319-1845 813,-5-53 0,-2-21 0,2-34 0,4-508 818,-12 348-823,0-337 5,0 466 0,-6 45 0,8 22 0,0 0 0,0-1 0,-1 1 0,1 0 0,0 0 0,-1 0 0,1 0 0,0 0 0,-1 0 0,1 0 0,0 0 0,-1 0 0,1 0 0,0 0 0,-1 0 0,1 0 0,0 0 0,-1 0 0,1 0 0,0 0 0,-1 0 0,1 1 0,0-1 0,0 0 0,-1 0 0,1 0 0,0 0 0,-1 1 0,1-1 0,0 0 0,0 0 0,0 1 0,-1-1 0,1 0 0,0 1 0,-25 47 0,-28 100-30,-47 228 0,84-308-31,-125 663-548,133-673 609,6-33 0,-2 0 0,0 0 0,-2 0 0,-1 0 0,-12 29 0,9-42 0,1-21 0,4-8 0,1 0 0,-3-33 0,-132-1403-684,123 1211 541,-68-337-1,70 529 144,14 50 0,0 0 0,0 0 0,0-1 0,0 1 0,0 0 0,0 0 0,0 0 0,-1 0 0,1-1 0,0 1 0,0 0 0,0 0 0,0 0 0,0 0 0,0 0 0,0-1 0,0 1 0,0 0 0,0 0 0,-1 0 0,1 0 0,0 0 0,0 0 0,0-1 0,0 1 0,0 0 0,-1 0 0,1 0 0,0 0 0,0 0 0,0 0 0,0 0 0,-1 0 0,1 0 0,0 0 0,0 0 0,0 0 0,0 0 0,-1 0 0,1 0 0,0 0 0,0 0 0,0 0 0,0 0 0,-1 0 0,1 0 0,0 0 0,0 0 0,0 0 0,0 1 0,0-1 0,-1 0 0,1 0 0,0 0 0,0 0 0,0 0 0,0 0 0,-1 1 0,-5 26 0,-2 81 577,6 135 0,3-115-407,2 274-100,-2 302 186,-7-588-205,-1-84-51,7-32 0,0 0 0,0 0 0,0 1 0,0-1 0,0 0 0,0 0 0,0 0 0,0 1 0,0-1 0,0 0 0,0 0 0,0 0 0,-1 1 0,1-1 0,0 0 0,0 0 0,0 0 0,0 0 0,0 0 0,0 1 0,-1-1 0,1 0 0,0 0 0,0 0 0,0 0 0,0 0 0,-1 0 0,1 1 0,0-1 0,0 0 0,0 0 0,-1 0 0,1 0 0,0 0 0,0 0 0,0 0 0,-1 0 0,1 0 0,0 0 0,0 0 0,0 0 0,-1 0 0,1 0 0,0 0 0,0 0 0,0 0 0,-1 0 0,1-1 0,0 1 0,0 0 0,-1 0 0,-1-5 0,-1-1 0,0 1 0,1-1 0,0 1 0,1-1 0,-3-10 0,-159-964 0,147 855 0,9 96 0,5 28 0,1 7 0,-2 51 0,5 1098 0,3-623 0,-5-571 0,2-141 0,0 150 0,1 0 0,1-1 0,15-52 0,-19 82 0,0 1 0,0-1 0,0 0 0,1 0 0,-1 0 0,0 1 0,1-1 0,-1 0 0,1 0 0,-1 1 0,0-1 0,1 0 0,0 1 0,-1-1 0,1 1 0,-1-1 0,1 0 0,0 1 0,-1 0 0,2-2 0,9 10 0,9 35 0,-19-39 0,111 402 0,-48-148 0,-9-69 0,91 376 0,-139-531 0,-7-34 0,0-1 0,0 1 0,0 0 0,0 0 0,0 0 0,0 0 0,1 0 0,-1 0 0,0 0 0,0 0 0,0 0 0,0-1 0,0 1 0,0 0 0,0 0 0,0 0 0,0 0 0,0 0 0,0 0 0,1 0 0,-1 0 0,0 0 0,0 0 0,0 0 0,0 0 0,0 0 0,0 0 0,0 0 0,0 0 0,1 0 0,-1 0 0,0 0 0,0 0 0,0 0 0,0 0 0,0 0 0,0 0 0,0 0 0,0 0 0,1 0 0,-1 0 0,0-60 0,0 42 0,-5-248 0,-1-266 0,6 1865 0,0-1331 0,-3 48 0,3-50 0,0 0 0,0 0 0,0 0 0,0 1 0,0-1 0,0 0 0,0 0 0,-1 1 0,1-1 0,0 0 0,0 0 0,0 0 0,0 0 0,0 1 0,0-1 0,0 0 0,0 0 0,-1 0 0,1 0 0,0 1 0,0-1 0,0 0 0,0 0 0,-1 0 0,1 0 0,0 0 0,0 0 0,0 0 0,0 1 0,-1-1 0,1 0 0,0 0 0,0 0 0,0 0 0,-1 0 0,1 0 0,0 0 0,0 0 0,0 0 0,-1 0 0,1 0 0,0 0 0,0 0 0,0 0 0,-1-1 0,1 1 0,0 0 0,0 0 0,0 0 0,-1 0 0,1 0 0,0 0 0,0-1 0,-16-24 0,-48-159 0,36 94 0,-269-903 0,279 924 0,-31-77 0,46 137 0,-1 0 0,-1 0 0,1 0 0,-11-13 0,15 22 0,0-1 0,-1 0 0,1 1 0,-1-1 0,1 0 0,-1 1 0,0-1 0,1 1 0,-1-1 0,1 1 0,-1-1 0,0 1 0,0 0 0,1-1 0,-1 1 0,0 0 0,0-1 0,1 1 0,-1 0 0,0 0 0,0 0 0,0-1 0,1 1 0,-1 0 0,0 0 0,0 1 0,0-1 0,1 0 0,-1 0 0,0 0 0,0 0 0,0 1 0,1-1 0,-1 0 0,0 1 0,0-1 0,1 0 0,-1 1 0,0-1 0,1 1 0,-1-1 0,0 2 0,-5 5 0,1-1 0,-1 1 0,2 0 0,-1 1 0,1 0 0,0-1 0,-4 12 0,-21 72 0,17-51 0,-143 541 0,77-270 0,57-248 0,21-63 0,0 0 0,0 0 0,0 0 0,0 1 0,0-1 0,0 0 0,-1 0 0,1 0 0,0 0 0,0 1 0,0-1 0,0 0 0,0 0 0,-1 0 0,1 0 0,0 0 0,0 1 0,0-1 0,0 0 0,-1 0 0,1 0 0,0 0 0,0 0 0,0 0 0,-1 0 0,1 0 0,0 0 0,0 0 0,0 0 0,-1 0 0,1 0 0,0 0 0,0 0 0,0 0 0,-1 0 0,1 0 0,0 0 0,0 0 0,0 0 0,-1 0 0,1 0 0,0 0 0,0-1 0,0 1 0,0 0 0,-1 0 0,1 0 0,0 0 0,0 0 0,0 0 0,0-1 0,0 1 0,-1 0 0,1 0 0,0 0 0,0-1 0,0 1 0,0 0 0,0 0 0,0 0 0,0-1 0,0 1 0,0 0 0,0 0 0,-8-42 0,-2-472-17,12 332-130,1-104-492,-12-563 197,16-388 442,-6 1201-6,19-232 875,-15 251-639,0 29-122,2 60-87,-3 80-1,-3-87-17,3 734-3,-4-743 0,-1-107 0,0-177 74,9-738-797,29 552 723,-15 302 0,-12 91 0,-10 20 0,0 1 0,1 0 0,-1 0 0,0 0 0,0 0 0,0-1 0,0 1 0,1 0 0,-1 0 0,0 0 0,0 0 0,0 0 0,1 0 0,-1 0 0,0 0 0,0 0 0,1 0 0,-1 0 0,0 0 0,0 0 0,0 0 0,1 0 0,-1 0 0,0 0 0,0 0 0,1 0 0,-1 0 0,0 0 0,0 0 0,0 0 0,1 0 0,-1 0 0,0 0 0,0 0 0,0 1 0,0-1 0,1 0 0,-1 0 0,0 0 0,0 0 0,0 1 0,0-1 0,0 0 0,1 0 0,-1 0 0,0 1 0,0-1 0,0 0 0,0 0 0,3 7 0,0 0 0,0 0 0,-1 0 0,0 0 0,0 0 0,-1 0 0,2 14 0,0 69 0,-1-42 0,3 413 354,-3-122-59,-1-310-295,1 1 0,1 0 0,10 39 0,-13-66 0,1-1 0,-1 1 0,1 0 0,0-1 0,0 0 0,0 1 0,0-1 0,1 0 0,-1 1 0,1-1 0,1 2 0,-3-4 0,1 0 0,-1 1 0,1-1 0,-1 0 0,0 0 0,1 0 0,-1 0 0,1 0 0,-1 0 0,0 0 0,1 1 0,-1-1 0,1 0 0,-1 0 0,1 0 0,-1-1 0,0 1 0,1 0 0,-1 0 0,1 0 0,-1 0 0,0 0 0,1 0 0,-1-1 0,1 1 0,-1 0 0,0 0 0,1-1 0,-1 1 0,0 0 0,1 0 0,-1-1 0,0 1 0,0 0 0,1-1 0,-1 1 0,0-1 0,5-7 0,-1 0 0,0 1 0,-1-1 0,0-1 0,3-14 0,14-66 0,15-162 0,-16-94 0,-18 324 0,3-28 0,0 40 0,6 78 0,-4 103 0,-6-97 0,4-1 0,19 111 0,-21-175 0,0-1 0,1 1 0,1-1 0,-1 0 0,1 0 0,7 10 0,-11-18 0,1 1 0,0-1 0,1 1 0,-1-1 0,0 0 0,0 1 0,0-1 0,1 0 0,-1 0 0,1 0 0,-1 0 0,1 0 0,2 1 0,-4-2 0,1 0 0,0 0 0,-1 0 0,1 0 0,0 0 0,0 0 0,0 0 0,-1 0 0,1 0 0,0 0 0,-1 0 0,1-1 0,0 1 0,0 0 0,-1 0 0,1-1 0,0 1 0,-1-1 0,1 1 0,0 0 0,-1-1 0,1 0 0,3-3 0,-1-1 0,1 0 0,-1 0 0,0 0 0,-1 0 0,1 0 0,1-8 0,16-41 0,-4-1 0,15-80 0,6-123 0,-34 234 0,2-8 0,4-56 0,-8 81 0,-1 0 0,-1 0 0,1 1 0,-1-1 0,0 0 0,-1 1 0,1-1 0,-1 1 0,-5-11 0,6 15 0,0 0 0,0 1 0,0-1 0,0 1 0,0-1 0,-1 1 0,1 0 0,0-1 0,-1 1 0,1 0 0,-1 0 0,1 0 0,-1 0 0,0 0 0,1 0 0,-1 1 0,0-1 0,0 0 0,1 1 0,-1 0 0,0-1 0,0 1 0,0 0 0,0 0 0,0 0 0,1 0 0,-1 0 0,0 0 0,0 1 0,-2 0 0,-6 2 0,0 0 0,0 1 0,0 1 0,-13 7 0,15-8 0,-371 230 0,362-223 0,-8 6 0,-2 0 0,0-2 0,-37 15 0,57-27 0,-1 0 0,1-1 0,-1 0 0,0 0 0,0-1 0,0 0 0,1-1 0,-1 1 0,0-1 0,0-1 0,0 0 0,0 0 0,0 0 0,0-1 0,1 0 0,-1-1 0,-12-5 0,11 3 0,0-1 0,1 0 0,-1 0 0,1 0 0,1-1 0,-1-1 0,1 1 0,0-1 0,1 0 0,-9-16 0,0-3 0,1-2 0,-12-33 0,16 34 0,-1 1 0,-19-32 0,29 57 0,0 1 0,0-1 0,0 0 0,0 1 0,0-1 0,0 1 0,0-1 0,0 1 0,-1-1 0,1 1 0,-1 0 0,1 0 0,-1 0 0,1 0 0,-1 0 0,1 0 0,-1 0 0,0 0 0,0 1 0,0-1 0,1 1 0,-1-1 0,-3 0 0,2 2 0,0 0 0,1 0 0,-1 0 0,0 1 0,1-1 0,-1 1 0,1-1 0,0 1 0,-1 0 0,1 0 0,0 0 0,0 0 0,0 0 0,-3 5 0,-15 20 0,2 0 0,0 2 0,3 0 0,-18 44 0,18-38 0,-2 0 0,-40 60 0,54-91 0,1 0 0,-1 0 0,0-1 0,-1 1 0,1-1 0,-1 0 0,1 0 0,-1 0 0,0-1 0,0 1 0,-8 2 0,10-4 0,-1 0 0,1-1 0,-1 0 0,1 1 0,0-1 0,-1 0 0,1 0 0,-1 0 0,1-1 0,-1 1 0,1-1 0,0 1 0,-1-1 0,1 0 0,0 0 0,-1 0 0,1 0 0,0 0 0,0 0 0,0-1 0,0 1 0,-3-4 0,2 3 0,0 0 0,0 0 0,0 0 0,0 0 0,0 0 0,0 1 0,0-1 0,-1 1 0,1 0 0,0 0 0,-1 0 0,1 0 0,-1 1 0,1-1 0,-1 1 0,0 0 0,-3 1 0,1-1 0,1 2 0,-1-1 0,0 1 0,0 0 0,1 0 0,-1 1 0,1-1 0,0 1 0,-7 5 0,-8 8 0,2 0 0,0 1 0,-30 37 0,47-53 0,-9 11 0,1-1 0,1 0 0,-2-1 0,1-1 0,-19 15 0,26-23 0,1 0 0,-1 1 0,0-1 0,1 0 0,-1 0 0,0 0 0,0 0 0,0-1 0,0 1 0,0 0 0,0-1 0,0 0 0,0 1 0,0-1 0,-1 0 0,1 0 0,0 0 0,0 0 0,0 0 0,0-1 0,0 1 0,0-1 0,0 1 0,0-1 0,0 0 0,0 0 0,0 0 0,0 0 0,0 0 0,1 0 0,-1 0 0,0-1 0,1 1 0,-1-1 0,1 1 0,0-1 0,-3-2 0,-1-4 0,0 0 0,0-1 0,1 0 0,0 0 0,1 0 0,0 0 0,-3-13 0,-10-75 0,5-33 0,9-246 0,4 360 0,-1 22 0,0 33 0,4 1429 0,-7-930 0,2-1738 0,-2 1182 0,-2 26 0,-9 53 0,10-43 0,-153 1031-496,132-863 35,-117 1632-715,135-1677 1112,2-117 64,4-24 0,-1 0 0,1 0 0,0 1 0,0-1 0,0 0 0,0 0 0,0 0 0,-1 0 0,1 0 0,0 0 0,0 0 0,0 0 0,0 0 0,-1 0 0,1 0 0,0 0 0,0 0 0,0 0 0,0 0 0,-1 0 0,1 0 0,0 0 0,0 0 0,0 0 0,0 0 0,-1 0 0,1 0 0,0 0 0,0 0 0,0 0 0,0 0 0,-1 0 0,1 0 0,0-1 0,0 1 0,0 0 0,0 0 0,0 0 0,0 0 0,0 0 0,-1-1 0,1 1 0,0 0 0,0 0 0,0 0 0,0 0 0,0 0 0,0-1 0,0 1 0,0 0 0,0 0 0,0 0 0,0 0 0,0-1 0,0 1 0,0 0 0,0 0 0,0 0 0,0-1 0,0 1 0,0 0 0,0 0 0,0 0 0,0-1 0,-7-30 0,1-1 0,1 0 0,1-1 0,2-39 0,-1 9 0,-135-1221 951,116 1183-187,22 98-746,0 1 1,-1 0 0,1 0-1,-1-1 1,0 1-1,1 0 1,-1 0-1,0 0 1,0 0 0,-1 0-1,1 0 1,0 0-1,-1 0 1,1 1-1,-1-1 1,1 0 0,-1 1-1,0-1 1,0 1-1,0 0 1,-3-3-1,4 5-14,0-1-1,0 0 0,0 0 1,0 0-1,0 1 1,0-1-1,0 0 0,0 1 1,0-1-1,0 1 0,0-1 1,0 1-1,1-1 0,-1 1 1,0 0-1,0-1 1,1 1-1,-1 0 0,0 1 1,-20 32 2,-12 50-6,-32 118 0,46-134 0,-189 696-647,101-357 645,80-321 2,18-73 0,3-20 0,2-16 0,1 0 0,1-1 0,1 1 0,3-27 0,-2 9 0,1-59 30,-7-259 589,4 342-619,0 0 0,-8-31 0,10 47 0,0 1 0,0 0 0,0 0 0,0 0 0,0-1 0,0 1 0,0 0 0,0 0 0,0 0 0,0-1 0,0 1 0,0 0 0,0 0 0,0 0 0,0-1 0,-1 1 0,1 0 0,0 0 0,0 0 0,0-1 0,0 1 0,0 0 0,-1 0 0,1 0 0,0 0 0,0 0 0,0-1 0,0 1 0,-1 0 0,1 0 0,0 0 0,0 0 0,0 0 0,-1 0 0,1 0 0,0 0 0,0 0 0,-1 0 0,1 0 0,0 0 0,0 0 0,0 0 0,-1 0 0,1 0 0,0 0 0,0 0 0,-1 0 0,1 0 0,-7 18 0,-4 49 0,4 1 0,1 134 0,5-161 0,3 54 0,20 154 0,-13-194 0,2-1 0,3 0 0,2-1 0,27 61 0,-37-101 0,0 0 0,2 0 0,-1-1 0,1-1 0,1 1 0,0-1 0,1 0 0,17 14 0,-24-22 0,0-1 0,0 0 0,1 0 0,-1 0 0,0-1 0,1 1 0,-1-1 0,1 0 0,-1 0 0,1 0 0,-1 0 0,1-1 0,0 1 0,0-1 0,6 0 0,-6-1 0,0 0 0,0-1 0,0 1 0,0-1 0,-1 0 0,1 0 0,-1 0 0,1 0 0,-1-1 0,0 1 0,0-1 0,0 0 0,0 0 0,0 0 0,0 0 0,-1 0 0,4-6 0,8-16 0,0 0 0,-2-1 0,-1-1 0,-1 0 0,11-44 0,21-150 0,-6-203 0,-35 388 0,-2 77 0,2 90 0,6 1 0,6-1 0,56 243 0,-39-278 0,-28-90 0,1 1 0,-1-1 0,2 0 0,-1 0 0,1-1 0,-1 1 0,2-1 0,-1 1 0,1-1 0,-1-1 0,8 6 0,-11-9 0,0 0 0,0-1 0,0 1 0,0-1 0,0 1 0,0-1 0,0 1 0,0-1 0,0 0 0,0 1 0,0-1 0,0 0 0,0 0 0,1 0 0,-1 0 0,0 0 0,0 0 0,0 0 0,0 0 0,0 0 0,0-1 0,0 1 0,1 0 0,-1-1 0,0 1 0,0-1 0,0 1 0,0-1 0,0 0 0,-1 1 0,1-1 0,0 0 0,0 0 0,0 0 0,-1 1 0,2-2 0,19-38 0,-20 36 0,4-8 0,0-2 0,1 0 0,0 0 0,1 0 0,0 1 0,17-22 0,-23 33 0,0 1 0,0-1 0,1 0 0,-1 1 0,1 0 0,-1-1 0,1 1 0,0 0 0,0 0 0,-1 0 0,1 0 0,0 0 0,0 0 0,0 0 0,0 1 0,0-1 0,0 1 0,0-1 0,0 1 0,0 0 0,1 0 0,-1 0 0,0 0 0,0 0 0,0 0 0,0 1 0,0-1 0,0 1 0,0-1 0,0 1 0,0 0 0,0 0 0,0 0 0,0 0 0,-1 0 0,1 0 0,0 0 0,-1 1 0,1-1 0,-1 1 0,1-1 0,-1 1 0,0-1 0,1 1 0,0 2 0,8 10 0,-1 1 0,0 1 0,0-1 0,7 23 0,-10-24 0,61 161 0,-46-119 0,-21-55 0,3 8 0,1 1 0,0-1 0,1 1 0,-1-1 0,12 15 0,-15-23 0,0 0 0,0 0 0,1 1 0,-1-1 0,0 0 0,1 0 0,-1 0 0,1 0 0,-1 0 0,1 0 0,0-1 0,-1 1 0,1-1 0,0 1 0,-1-1 0,1 1 0,0-1 0,0 0 0,-1 0 0,1 0 0,0 0 0,0 0 0,-1 0 0,1 0 0,0-1 0,0 1 0,-1-1 0,1 1 0,0-1 0,-1 0 0,1 1 0,-1-1 0,1 0 0,-1 0 0,1 0 0,-1 0 0,0 0 0,1-1 0,-1 1 0,0 0 0,2-3 0,16-19 0,0 0 0,-1-2 0,-2 0 0,0-1 0,14-32 0,-20 37 0,94-196 0,14-24 0,-111 228 0,0 0 0,1 1 0,0 0 0,14-15 0,-20 25 0,-1 0 0,1 0 0,0 0 0,0 0 0,1 1 0,-1-1 0,0 1 0,1 0 0,-1-1 0,0 1 0,1 0 0,-1 0 0,1 1 0,0-1 0,-1 0 0,1 1 0,0 0 0,-1-1 0,1 1 0,0 0 0,-1 1 0,1-1 0,0 0 0,-1 1 0,1-1 0,0 1 0,-1 0 0,1 0 0,2 1 0,2 2 0,-1 1 0,0-1 0,1 1 0,-1 0 0,-1 1 0,1-1 0,-1 1 0,0 0 0,-1 1 0,7 10 0,38 82 0,-46-93 0,109 287 0,23 51 0,-135-343 0,8 16 0,1-1 0,18 28 0,-25-42 0,-1 0 0,0 1 0,1-1 0,-1 0 0,1 0 0,0-1 0,0 1 0,0 0 0,0-1 0,0 1 0,0-1 0,0 1 0,0-1 0,1 0 0,-1 0 0,0 0 0,1 0 0,-1 0 0,1-1 0,-1 1 0,1-1 0,-1 0 0,1 0 0,-1 0 0,1 0 0,-1 0 0,1 0 0,3-1 0,-2-2 0,1 0 0,0 0 0,-1 0 0,1-1 0,-1 1 0,0-1 0,0 0 0,-1-1 0,1 1 0,-1-1 0,0 1 0,0-1 0,2-5 0,36-80 0,-30 64 0,58-159 0,27-61 0,-51 164 0,-42 78 0,1-1 0,-1 0 0,1 1 0,0 0 0,0-1 0,0 2 0,0-1 0,1 0 0,0 1 0,0 0 0,0 0 0,8-4 0,-11 7 0,0 0 0,0-1 0,0 1 0,0 0 0,0 0 0,0 0 0,0 0 0,0 0 0,0 0 0,0 0 0,0 1 0,0-1 0,0 1 0,0 0 0,-1-1 0,1 1 0,0 0 0,0 0 0,-1 0 0,1 0 0,-1 0 0,1 1 0,-1-1 0,1 0 0,1 3 0,29 44 0,-28-40 0,27 59 0,-2 3 0,-3 0 0,23 104 0,25 71 0,-72-239 0,15 30 0,-17-36 0,0 1 0,1-1 0,-1 0 0,0 0 0,1 1 0,-1-1 0,0 0 0,0 1 0,1-1 0,-1 0 0,1 0 0,-1 1 0,0-1 0,1 0 0,-1 0 0,0 0 0,1 0 0,-1 0 0,1 0 0,-1 1 0,0-1 0,1 0 0,-1 0 0,1 0 0,-1 0 0,0 0 0,1-1 0,0 1 0,11-17 0,3-35 0,-1 0 0,-4-1 0,-1 0 0,2-80 0,-6 60 0,27-126 0,-29 187 0,0 0 0,1 0 0,1 1 0,8-16 0,-12 25 0,0 0 0,0 0 0,0 0 0,1 0 0,-1 0 0,1 0 0,-1 0 0,1 0 0,-1 1 0,1-1 0,0 1 0,0-1 0,0 1 0,0 0 0,0-1 0,0 1 0,0 0 0,1 0 0,-1 1 0,0-1 0,0 0 0,1 1 0,-1-1 0,1 1 0,-1 0 0,0 0 0,5 0 0,-2 2 0,-1 0 0,0 0 0,1 0 0,-1 1 0,0 0 0,0 0 0,0 0 0,0 0 0,-1 0 0,0 1 0,1-1 0,-1 1 0,0 0 0,4 7 0,38 74 0,-38-70 0,46 111 0,63 226 0,-74-214 0,-40-127 0,2 0 0,-1 0 0,2-1 0,-1 1 0,1-1 0,7 10 0,-11-19 0,0 0 0,0 0 0,-1-1 0,1 1 0,0 0 0,0-1 0,0 1 0,0-1 0,0 1 0,0-1 0,0 0 0,0 1 0,0-1 0,0 0 0,0 0 0,0 0 0,0 1 0,0-1 0,0 0 0,0 0 0,0-1 0,0 1 0,0 0 0,0 0 0,0 0 0,0-1 0,0 1 0,0 0 0,0-1 0,0 1 0,0-1 0,0 1 0,0-1 0,-1 0 0,1 1 0,0-1 0,0 0 0,-1 1 0,1-1 0,0 0 0,-1 0 0,1 0 0,-1 0 0,1 0 0,0-1 0,6-9 0,0-1 0,0 1 0,-1-1 0,-1-1 0,8-24 0,17-81 0,-21 82 0,21-104 0,51-176 0,-55 254 0,-26 62 0,1-1 0,-1 0 0,0 1 0,0-1 0,0 0 0,1 1 0,-1-1 0,0 1 0,1-1 0,-1 1 0,1-1 0,-1 1 0,0-1 0,1 1 0,-1-1 0,1 1 0,-1 0 0,1-1 0,0 1 0,-1 0 0,1-1 0,-1 1 0,1 0 0,0 0 0,-1-1 0,1 1 0,-1 0 0,1 0 0,0 0 0,-1 0 0,1 0 0,0 0 0,-1 0 0,1 0 0,0 0 0,-1 0 0,2 1 0,-1 0 0,0 1 0,1-1 0,-1 1 0,0-1 0,0 1 0,0 0 0,0-1 0,-1 1 0,1 0 0,0 0 0,-1 0 0,1 2 0,7 48 0,-6-67 0,-1 0 0,0 1 0,-1-1 0,-2-17 0,-1-36 0,-3-1564 0,6 2669 0,1-1003 0,0-15 0,0-1 0,-2 1 0,0-1 0,-4 19 0,4-33 0,0-1 0,0 1 0,0 0 0,0-1 0,-1 1 0,1-1 0,-1 0 0,0 0 0,0 1 0,0-1 0,0 0 0,-1 0 0,1-1 0,-1 1 0,1-1 0,-1 1 0,0-1 0,0 0 0,0 0 0,-1 0 0,1 0 0,0-1 0,-1 1 0,1-1 0,-5 1 0,-25 3 0,-1-2 0,0-1 0,1-2 0,-1-1 0,-40-7 0,-1 1 0,53 5 0,0 1 0,-1 2 0,1 0 0,0 1 0,0 1 0,-41 12 0,48-9 0,0 0 0,0 1 0,1 0 0,0 1 0,0 1 0,1 0 0,0 1 0,0 1 0,1 0 0,-11 13 0,0 4 0,1 2 0,2 1 0,-18 34 0,-22 34 0,59-98 0,1 1 0,-1-1 0,0 0 0,0 0 0,1 1 0,-1-1 0,0 0 0,0 0 0,0 0 0,0 0 0,0 0 0,0 0 0,-1 0 0,1 0 0,0-1 0,0 1 0,-1 0 0,1-1 0,0 1 0,-1-1 0,1 1 0,-1-1 0,1 0 0,0 1 0,-1-1 0,1 0 0,-1 0 0,1 0 0,-1 0 0,1-1 0,-1 1 0,1 0 0,0 0 0,-1-1 0,1 1 0,-1-1 0,1 1 0,0-1 0,-1 0 0,1 0 0,0 1 0,-2-3 0,-3-3 0,1 0 0,-1 0 0,2 0 0,-1-1 0,0 0 0,1 0 0,-3-9 0,-14-33 0,3-1 0,2-1 0,-17-96 0,-2-60-199,-11-234 1,22-216-1173,23 634 1329,1-1777-471,2 1777 972,0-1-1,2 1 0,6-23 1,-4 21-296,-1 0 0,3-36 0,-6-366-163,-4 234 0,4 170 0,1-1 0,1 1 0,0-1 0,2 1 0,11-28 0,-6 18 0,10-50 0,-10 21 0,-5 35 0,-1-1 0,1-36 0,-6 53 0,0 0 0,-1-1 0,-1 1 0,1 0 0,-2 0 0,0 0 0,0 0 0,-1 1 0,-6-12 0,2 4 0,-2 1 0,0 0 0,-2 1 0,-23-28 0,32 41 0,0 0 0,0 1 0,0-1 0,0 0 0,0 1 0,-1 0 0,1 0 0,-1 0 0,1 0 0,-1 1 0,0-1 0,0 1 0,-5-1 0,7 2 0,-1 0 0,1 0 0,-1 1 0,1-1 0,0 1 0,-1-1 0,1 1 0,0 0 0,0 0 0,-1 0 0,1 0 0,0 0 0,0 1 0,0-1 0,0 0 0,0 1 0,1 0 0,-1-1 0,0 1 0,1 0 0,-1 0 0,1 0 0,0 0 0,-2 3 0,-3 7 0,1-1 0,0 1 0,1 0 0,0 0 0,1 0 0,0 1 0,-1 17 0,1-11 0,-71 786 0,68 8 0,7-580 0,2 1598 0,-2-1793 0,-2 1 0,-2 0 0,-1-1 0,-2 1 0,-2-1 0,-1-1 0,-26 65 0,-78 130 0,55-123 0,25-46 0,-50 73 0,49-88 0,-44 85 0,67-111 0,1 1 0,1 1 0,1 0 0,1 0 0,1 0 0,-4 37 0,8-40-151,0-1-1,-2 1 0,0 0 0,-2-1 1,0 0-1,-1 0 0,-1-1 1,-12 21-1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9:32:21.09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24575,'0'25'0,"0"41"0,0 21 0,0 3 0,0-8 0,0-12 0,0-4 0,0-8 0,0-7 0,0 0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9:32:21.62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0 821 24575,'336'-821'0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9:32:28.08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9:32:53.81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9:35:00.01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16 380 24575,'0'-1'0,"0"-1"0,0 0 0,0 0 0,1 1 0,-1-1 0,0 0 0,1 1 0,-1-1 0,1 0 0,0 1 0,-1-1 0,1 1 0,0-1 0,0 1 0,0-1 0,2-1 0,0 0 0,1 0 0,0 0 0,-1 1 0,1-1 0,0 1 0,1 0 0,3-1 0,38-13 0,1 2 0,0 2 0,73-8 0,-44 7 0,595-81-959,1438-61 535,-1613 150 424,-489 5 14,1 0 109,-1 0 1,1 1-1,-1 0 0,1 0 0,12 4 0,-18-4-99,0 0 1,0 0-1,-1 0 0,1 0 0,0 0 1,-1 0-1,1 1 0,-1-1 0,1 0 0,-1 1 1,0-1-1,0 1 0,1 0 0,-1-1 1,0 1-1,0 0 0,-1 0 0,1 0 1,0 0-1,0 0 0,-1-1 0,0 1 1,1 0-1,-1 0 0,0 4 0,1 44-24,-9 88 0,3-96 0,2 0 0,2 0 0,7 64 0,9 2 0,2 135 0,-14-213 0,1 0 0,1-1 0,2 1 0,1-1 0,15 36 0,0 4 0,-10-14 0,-2 0 0,-3 0 0,-2 1 0,-2 58 0,8 78 0,92 302 0,-64-335 0,-19-57 0,-3 0 0,6 165 0,-19-207 0,25 117 0,4 15 0,12 559 0,-48 7 0,2-738 0,-1 1 0,-2-1 0,0 0 0,-1 0 0,0 0 0,-2 0 0,-1-1 0,-16 36 0,0-15 0,-1-2 0,-54 67 0,49-69 0,2 1 0,2 1 0,1 2 0,-18 42 0,31-56 0,1 0 0,1 1 0,2 1 0,0-1 0,2 1 0,1 0 0,0 48 0,8 104 0,-3 109 0,0-285 0,-1 1 0,0-1 0,0 0 0,-1 0 0,1 0 0,-1 0 0,0 0 0,0 0 0,0 0 0,-1 0 0,1-1 0,-1 1 0,0 0 0,0-1 0,0 1 0,-1-1 0,1 0 0,-1 1 0,0-1 0,1-1 0,-2 1 0,1 0 0,0-1 0,0 1 0,-1-1 0,1 0 0,-1 0 0,0-1 0,0 1 0,1-1 0,-1 1 0,0-1 0,0 0 0,0-1 0,0 1 0,-1-1 0,-3 0 0,-24 2 0,0-3 0,0 0 0,0-2 0,-51-11 0,56 9 0,-1565-205 0,1515 205 0,-238-26 0,242 20 0,2-3 0,-94-31 0,75 19 0,-2 4 0,-184-21 0,137 24 0,-77-7 0,192 27 0,1 0 0,0 2 0,0 1 0,0 1 0,0 1 0,1 0 0,-24 12 0,-33 8 0,74-24 0,1-1 0,-1 0 0,1 0 0,-1 0 0,1 0 0,-1-1 0,1 0 0,-1 0 0,1 0 0,-1 0 0,0-1 0,1 0 0,-7-2 0,8 2 0,0-1 0,1 0 0,-1 0 0,0 0 0,1 0 0,-1-1 0,1 1 0,0-1 0,0 1 0,0-1 0,0 0 0,0 0 0,0 0 0,1 0 0,0 0 0,-1 0 0,1 0 0,-1-5 0,-7-34 0,2 0 0,2 0 0,2 0 0,1 0 0,6-60 0,-2 31 0,9-2755 0,-12 1909 0,5 785 0,29-195 0,-13 187 0,-6-1 0,-9-257 0,0 557 0,3 48 0,65 409 0,28 435 0,-99-69 0,-6-476 0,8-380 0,-3-110 0,1-1 0,1 0 0,0 0 0,1-1 0,10 26 0,-14-39 0,0 0 0,0 0 0,1-1 0,-1 1 0,1 0 0,-1 0 0,1 0 0,-1-1 0,1 1 0,-1 0 0,1 0 0,-1-1 0,1 1 0,0-1 0,0 1 0,-1 0 0,1-1 0,0 1 0,0-1 0,0 0 0,-1 1 0,2-1 0,-1 0 0,0 0 0,-1 0 0,1 0 0,0-1 0,-1 1 0,1 0 0,0-1 0,-1 1 0,1-1 0,-1 1 0,1-1 0,-1 1 0,1-1 0,-1 1 0,1-1 0,-1 0 0,1 1 0,-1-1 0,0 1 0,1-1 0,-1-1 0,16-51 0,0-52 0,-4 0 0,-4-130 0,-6 152 0,4-1629 0,-10 917 0,4 423 0,2 320 0,-2 52 0,0 1 0,0-1 0,1 0 0,-1 1 0,0-1 0,0 0 0,0 0 0,0 1 0,0-1 0,1 0 0,-1 0 0,0 1 0,0-1 0,0 0 0,1 0 0,-1 0 0,0 1 0,0-1 0,1 0 0,-1 0 0,0 0 0,0 0 0,1 1 0,-1-1 0,0 0 0,1 0 0,-1 0 0,0 0 0,1 0 0,-1 0 0,0 0 0,0 0 0,1 0 0,-1 0 0,0 0 0,1 0 0,-1 0 0,0 0 0,1 0 0,-1 0 0,0-1 0,0 1 0,1 0 0,-1 0 0,0 0 0,0 0 0,1-1 0,-1 1 0,0 0 0,0 0 0,1 0 0,-1-1 0,0 1 0,0 0 0,0 0 0,0-1 0,1 1 0,-1 0 0,0-1 0,0 1 0,0 0 0,0 0 0,0-1 0,0 1 0,0 0 0,0-1 0,0 1 0,0-1 0,13 25 0,6 40 0,-3 0 0,-3 1 0,7 86 0,4 21 0,234 866 0,-246-996 0,18 55 0,-16-73 0,-13-24 0,-1 0 0,0 0 0,1 0 0,-1 0 0,0 0 0,1 0 0,-1 0 0,0 0 0,1 0 0,-1 0 0,0-1 0,1 1 0,-1 0 0,0 0 0,1 0 0,-1 0 0,0-1 0,0 1 0,1 0 0,-1 0 0,0-1 0,0 1 0,1 0 0,-1 0 0,0-1 0,0 1 0,0 0 0,1-1 0,-1 1 0,0 0 0,0-1 0,0 1 0,0 0 0,0-1 0,0 1 0,0 0 0,0-1 0,0 1 0,8-59 0,-8 57 0,3-766 0,-9 467 0,4 170 0,4-417 0,-2 538 0,7-81 0,-5 82 0,-1 0 0,1 1 0,0-1 0,1 1 0,0 0 0,1 0 0,-1 0 0,6-8 0,-9 16 0,1-1 0,-1 1 0,0-1 0,0 1 0,0 0 0,1-1 0,-1 1 0,0 0 0,0-1 0,1 1 0,-1 0 0,0-1 0,1 1 0,-1 0 0,0-1 0,1 1 0,-1 0 0,0 0 0,1-1 0,-1 1 0,1 0 0,-1 0 0,1 0 0,-1 0 0,0 0 0,1 0 0,-1 0 0,1-1 0,-1 1 0,1 0 0,-1 0 0,1 1 0,-1-1 0,0 0 0,1 0 0,-1 0 0,1 0 0,0 1 0,9 17 0,-2 32 0,-2 357 0,-10-277 0,21 214 0,-9-302 0,-4-32 0,-1-10 0,-2-17 0,-9-36 0,-3 0 0,-33-94 0,41 138 0,-19-51 0,-3 1 0,-2 2 0,-39-63 0,58 106 0,1-1 0,0 0 0,1 0 0,0 0 0,2-1 0,0 0 0,-4-27 0,4-4 0,3-61 0,2 75 0,-2 22 0,1 0 0,1 1 0,0-1 0,0 1 0,1-1 0,1 1 0,5-15 0,-6 20 0,0 1 0,1 0 0,0 0 0,0 0 0,0 1 0,0-1 0,0 1 0,1 0 0,-1-1 0,1 2 0,0-1 0,0 0 0,0 1 0,0 0 0,1 0 0,-1 0 0,1 0 0,-1 1 0,10-2 0,20-2 0,1 2 0,-1 1 0,1 2 0,-1 1 0,67 12 0,-59-8 0,611 80-429,57 7-55,-678-89 484,16 2 0,0 1 0,0 2 0,71 23 0,-115-30 0,-1 0 0,0 0 0,1 1 0,-1-1 0,0 1 0,0 0 0,0 0 0,0 0 0,0 0 0,-1 1 0,1-1 0,-1 1 0,1-1 0,2 5 0,-4-5 0,-1-1 0,1 1 0,-1-1 0,1 1 0,-1-1 0,0 1 0,0-1 0,0 1 0,0-1 0,0 1 0,0-1 0,0 1 0,-1-1 0,1 1 0,0-1 0,-1 1 0,1-1 0,-1 1 0,0-1 0,1 0 0,-1 1 0,-2 2 0,-4 4 0,-1 0 0,0 0 0,0-1 0,-1 0 0,0 0 0,-1-1 0,-10 6 0,-38 18 114,0-2 0,-2-2 1,-112 31-1,-199 23 342,107-49-456,429-55 0,140-29 0,-298 52 0,0-1 0,1 0 0,-1-1 0,0 0 0,0 0 0,7-5 0,-14 8 0,1 0 0,-1-1 0,0 1 0,1 0 0,-1 0 0,0-1 0,1 1 0,-1-1 0,0 1 0,1 0 0,-1-1 0,0 1 0,0-1 0,1 1 0,-1 0 0,0-1 0,0 1 0,0-1 0,0 1 0,0-1 0,0 1 0,0-1 0,0 1 0,1-1 0,-2 1 0,1-1 0,0 1 0,0-1 0,0 1 0,0-1 0,0 1 0,0-1 0,0 1 0,-1 0 0,1-1 0,0 1 0,0-1 0,-1 1 0,1 0 0,0-1 0,-1 1 0,1-1 0,0 1 0,-1 0 0,1-1 0,0 1 0,-1 0 0,1 0 0,-1-1 0,1 1 0,-1 0 0,1 0 0,-1 0 0,1 0 0,0 0 0,-1-1 0,1 1 0,-1 0 0,1 0 0,-1 0 0,0 0 0,-24-7 0,-1 1 0,0 1 0,0 1 0,-1 2 0,-32 0 0,19 0 0,-959-11 0,834 15 0,118-1 0,10 0 0,-43-3 0,71 1 0,1 0 0,-1 0 0,1-1 0,-1 0 0,1-1 0,0 0 0,0 0 0,0-1 0,0 0 0,-9-6 0,16 9 0,0 1 0,0-1 0,0 0 0,0 1 0,1-1 0,-1 0 0,0 1 0,0-1 0,1 0 0,-1 0 0,1 0 0,-1 0 0,1 1 0,-1-1 0,1 0 0,-1 0 0,1 0 0,0 0 0,-1 0 0,1 0 0,0 0 0,0-1 0,0 1 0,1 1 0,-1-1 0,1 1 0,-1-1 0,1 1 0,-1 0 0,1-1 0,-1 1 0,1 0 0,0 0 0,-1-1 0,1 1 0,-1 0 0,1 0 0,0 0 0,-1 0 0,1 0 0,0 0 0,-1 0 0,1 0 0,-1 0 0,1 0 0,0 0 0,-1 0 0,1 0 0,0 1 0,-1-1 0,1 0 0,-1 0 0,1 1 0,-1-1 0,1 0 0,0 1 0,0 0 0,6 3 0,0 0 0,0 0 0,0 1 0,0 0 0,-1 0 0,0 1 0,0 0 0,0 0 0,-1 0 0,0 1 0,0 0 0,-1 0 0,6 10 0,6 17 0,21 60 0,-27-66 0,19 50 0,-4 0 0,-2 1 0,-5 2 0,11 98 0,-27-126 0,-1-21 0,7 51 0,-7-77 0,0 1 0,1-1 0,0 1 0,0-1 0,0 1 0,1-1 0,0 0 0,0 0 0,0 0 0,1-1 0,0 1 0,0-1 0,6 7 0,-8-10 0,0-1 0,0 1 0,0-1 0,0 1 0,0-1 0,0 0 0,1 1 0,-1-1 0,0 0 0,1 0 0,-1-1 0,0 1 0,1 0 0,-1-1 0,1 0 0,-1 1 0,1-1 0,-1 0 0,1 0 0,-1-1 0,1 1 0,-1 0 0,5-2 0,-3 0 0,0 0 0,0-1 0,0 1 0,0-1 0,0 0 0,0 0 0,-1 0 0,1-1 0,-1 1 0,0-1 0,4-6 0,5-9 0,-2 0 0,0 0 0,-1-1 0,8-29 0,42-135 0,-57 177 0,1 0 0,-1 0 0,2 0 0,-1 1 0,6-8 0,0 11 0,-1 16 0,-1 20 0,-2-1 0,3 65 0,-5-48 0,85 838 0,-71-776 0,-17-108 0,1 1 0,0-1 0,-1 1 0,1-1 0,1 1 0,-1-1 0,0 1 0,1-1 0,0 0 0,-1 0 0,1 0 0,4 4 0,-6-7 0,1 0 0,-1 0 0,0 1 0,1-1 0,-1 0 0,1 0 0,-1 0 0,1 0 0,-1 0 0,1 0 0,-1 0 0,1 0 0,-1 0 0,1 0 0,-1 0 0,1 0 0,-1 0 0,1 0 0,-1 0 0,1-1 0,-1 1 0,1 0 0,-1 0 0,1-1 0,-1 1 0,0 0 0,1 0 0,0-1 0,18-25 0,-1-12 0,-1-1 0,-3-1 0,0 0 0,-3-1 0,8-50 0,17-221 0,-34 265 0,-2 34 0,0 0 0,1 0 0,0 0 0,1 0 0,0 0 0,7-19 0,-9 31 0,0 1 0,0 0 0,0 0 0,0 0 0,0 0 0,0 0 0,0-1 0,0 1 0,0 0 0,0 0 0,0 0 0,1 0 0,-1 0 0,0 0 0,0 0 0,0-1 0,0 1 0,0 0 0,0 0 0,0 0 0,1 0 0,-1 0 0,0 0 0,0 0 0,0 0 0,0 0 0,0 0 0,1 0 0,-1 0 0,0 0 0,0 0 0,0 0 0,0 0 0,0 0 0,1 0 0,-1 0 0,0 0 0,0 0 0,0 0 0,0 0 0,0 0 0,1 0 0,-1 0 0,0 0 0,0 0 0,0 0 0,0 1 0,0-1 0,0 0 0,1 0 0,-1 0 0,0 0 0,0 0 0,0 0 0,0 1 0,7 16 0,2 22 0,6 81 0,-9-57 0,88 540 0,-92-593 0,1-1 0,-1 0 0,1 0 0,1 0 0,0 0 0,7 12 0,-10-20 0,-1-1 0,0 1 0,1-1 0,-1 1 0,0-1 0,1 0 0,-1 1 0,0-1 0,1 0 0,-1 1 0,1-1 0,-1 0 0,1 0 0,-1 1 0,1-1 0,-1 0 0,1 0 0,-1 0 0,1 0 0,-1 0 0,1 1 0,-1-1 0,1 0 0,-1 0 0,1 0 0,-1 0 0,1-1 0,-1 1 0,1 0 0,0 0 0,13-19 0,-1-22 0,-2-1 0,-1 0 0,4-46 0,-2 9 0,247-1450-871,-226 1322 871,-29 197 0,-2 20 0,0 289 438,-5-162-150,-4 1111-143,8-1206-145,1-36 0,0-8 0,10-60 0,-12 60 0,34-197 0,23-143 0,-45 270 0,-4 50 0,-8 21 0,0 1 0,0 0 0,0 0 0,0 0 0,1 0 0,-1 0 0,0 0 0,0 0 0,0 0 0,1 0 0,-1 0 0,0 0 0,0 0 0,0 0 0,0 0 0,1 0 0,-1 0 0,0 1 0,0-1 0,0 0 0,0 0 0,1 0 0,-1 0 0,0 0 0,0 0 0,0 0 0,0 0 0,0 1 0,1-1 0,-1 0 0,0 0 0,0 0 0,0 0 0,0 0 0,0 1 0,0-1 0,0 0 0,0 0 0,0 0 0,0 0 0,0 1 0,0-1 0,0 0 0,0 0 0,0 0 0,0 1 0,0-1 0,0 0 0,0 0 0,0 0 0,0 0 0,0 1 0,0-1 0,7 57 0,25 658-164,-15-443-43,39 493-673,37-12 360,-74-669 520,-19-84 0,0 0 0,0 0 0,0 1 0,0-1 0,0 0 0,0 0 0,0 1 0,0-1 0,0 0 0,0 0 0,0 0 0,0 1 0,0-1 0,0 0 0,0 0 0,0 0 0,0 0 0,1 1 0,-1-1 0,0 0 0,0 0 0,0 0 0,0 0 0,0 1 0,1-1 0,-1 0 0,0 0 0,0 0 0,0 0 0,0 0 0,1 0 0,-1 0 0,0 0 0,0 0 0,0 0 0,1 0 0,-1 1 0,0-1 0,0 0 0,1 0 0,-1 0 0,0 0 0,0-1 0,0 1 0,1 0 0,-1 0 0,0 0 0,0 0 0,1 0 0,4-19 0,4-71 288,-6-151 0,-4 139 29,1 9-24,-4 1 0,-31-172-1,33 257-292,-1-10 0,-1 1 0,0-1 0,-1 1 0,-1 0 0,-9-16 0,14 30 0,0-1 0,-1 1 0,1 0 0,0 0 0,-1 1 0,0-1 0,1 0 0,-1 0 0,0 1 0,0-1 0,0 1 0,0 0 0,0 0 0,0-1 0,-1 1 0,1 1 0,-4-3 0,3 3 0,0 0 0,0 1 0,0-1 0,0 1 0,0-1 0,0 1 0,0 0 0,0 0 0,1 0 0,-1 0 0,0 0 0,1 1 0,-1-1 0,1 1 0,-1 0 0,1 0 0,0-1 0,-4 5 0,-7 8 0,1-1 0,0 2 0,1 0 0,1 0 0,-10 18 0,-43 96 0,60-122 0,-235 565 0,213-509 0,18-44 0,0-1 0,0 0 0,-1 0 0,-1 0 0,-1-1 0,-12 17 0,20-32 0,0 1 0,0 0 0,-1-1 0,1 1 0,-1-1 0,0 1 0,0-1 0,0 0 0,0-1 0,0 1 0,0 0 0,0-1 0,0 1 0,-1-1 0,1 0 0,0 0 0,-1-1 0,1 1 0,-1-1 0,1 1 0,-1-1 0,1 0 0,-1-1 0,0 1 0,1-1 0,0 1 0,-1-1 0,1 0 0,-1 0 0,1 0 0,0-1 0,0 1 0,-1-1 0,-2-2 0,-3-2 0,1 0 0,-1-1 0,1 1 0,1-2 0,-1 1 0,1-1 0,0-1 0,1 1 0,0-1 0,0 0 0,-5-13 0,-7-16 0,-18-62 0,25 70 0,-18-67 0,5-2 0,3 0 0,-9-126 0,20 138 0,4 63 0,6 24 0,0 0 0,0 0 0,0 0 0,0 0 0,0 0 0,0 1 0,0-1 0,0 0 0,0 0 0,0 0 0,0 0 0,0 0 0,0 0 0,0 0 0,0 1 0,0-1 0,0 0 0,0 0 0,0 0 0,0 0 0,0 0 0,0 0 0,0 0 0,-1 0 0,1 1 0,0-1 0,0 0 0,0 0 0,0 0 0,0 0 0,0 0 0,0 0 0,0 0 0,0 0 0,-1 0 0,1 0 0,0 0 0,0 0 0,0 0 0,0 0 0,0 0 0,0 0 0,0 0 0,0 0 0,-1 0 0,1 0 0,0 0 0,0 0 0,0 0 0,0 0 0,0 0 0,0 0 0,0 0 0,-1 0 0,1 0 0,0 0 0,0 0 0,0 0 0,0 0 0,0 0 0,0 0 0,0 0 0,0 0 0,0 0 0,0-1 0,-1 1 0,-4 45 0,3-14 0,-66 753 0,63-762 0,2-34 0,1-54 0,8-103-137,9 0 0,6 1 0,8 1 0,7 2 0,74-209 0,-27 157 137,-74 195 0,2 1 0,0 0 0,1 1 0,18-23 0,-28 40 0,0 1 0,-1 0 0,1 0 0,0 0 0,1 0 0,-1 0 0,0 1 0,0-1 0,1 1 0,-1-1 0,1 1 0,-1 0 0,1 0 0,3-1 0,-4 2 0,-1 0 0,0 0 0,0 0 0,1 0 0,-1 1 0,0-1 0,0 0 0,1 1 0,-1-1 0,0 1 0,0-1 0,0 1 0,0-1 0,0 1 0,0 0 0,0-1 0,0 1 0,0 0 0,0 0 0,0 0 0,0 0 0,1 1 0,2 6 0,1 0 0,-1 0 0,-1 0 0,0 1 0,0-1 0,0 1 0,1 10 0,8 42 0,7 124 0,-15 72 0,-4-192 0,-6 255 467,0 65-112,10-336-355,0-38 0,0-17 0,2-31 0,6-490 0,-15 340 0,25-219 0,-15 373 0,-6 34 0,0 0 0,0 1 0,0-1 0,-1 1 0,1-1 0,-1 1 0,1-1 0,-1 1 0,1-1 0,-1 1 0,0 0 0,0-1 0,1 1 0,-1-1 0,0 1 0,-1 0 0,1 2 0,7 187 0,-21 232 0,12-363 0,-4 1 0,-2-1 0,-2 0 0,-36 111 0,44-165 0,0 0 0,0 0 0,-1-1 0,0 1 0,0 0 0,0-1 0,0 0 0,-1 0 0,0 0 0,0 0 0,0 0 0,-1-1 0,0 0 0,1 0 0,-12 7 0,14-10 0,-1-1 0,1 1 0,-1 0 0,0-1 0,0 1 0,1-1 0,-1 0 0,0 0 0,0 0 0,1 0 0,-1 0 0,0-1 0,0 1 0,1-1 0,-4-1 0,0 0 0,0-1 0,0-1 0,0 1 0,0-1 0,1 1 0,0-2 0,-1 1 0,-4-6 0,-16-19 0,0-2 0,2 0 0,1-2 0,2 0 0,1-2 0,-25-61 0,-75-243 0,88 238 0,10 30 0,-20-56 0,40 124 0,1 0 0,0 0 0,-1 0 0,0 0 0,0 0 0,0 0 0,0 1 0,0-1 0,-5-3 0,6 5 0,0 1 0,1-1 0,-1 1 0,0 0 0,0-1 0,0 1 0,0 0 0,0 0 0,0 0 0,0 0 0,0 0 0,0 0 0,0 0 0,0 0 0,0 0 0,1 1 0,-1-1 0,0 0 0,0 0 0,0 1 0,0-1 0,0 1 0,1-1 0,-1 1 0,0-1 0,0 1 0,0-1 0,1 1 0,-1 0 0,0-1 0,1 1 0,-1 0 0,1 0 0,-1-1 0,1 1 0,-1 0 0,0 1 0,-17 29 0,1 0 0,2 2 0,1-1 0,1 2 0,-8 37 0,7-28 0,-58 192 0,68-222 0,-1 0 0,0-1 0,-1 0 0,-8 12 0,13-23 0,1 1 0,-1-1 0,0 0 0,0 0 0,0 0 0,0 0 0,0 0 0,-1 0 0,1 0 0,0 0 0,0 0 0,-1 0 0,1-1 0,0 1 0,-3 0 0,3-1 0,1 0 0,-1 0 0,0 0 0,0 0 0,1 0 0,-1 0 0,0 0 0,1 0 0,-1-1 0,0 1 0,1 0 0,-1-1 0,0 1 0,1 0 0,-1-1 0,1 1 0,-1-1 0,1 1 0,-1-1 0,1 1 0,-1-1 0,1 1 0,-1-2 0,-3-4 0,1 0 0,0-1 0,0 0 0,0 0 0,-1-9 0,3 14 0,-21-83 0,-21-162 0,13-101 0,-1-14 0,27 340 0,1 25 0,1 41 0,-1 592 0,4-438 0,2-155 0,-3-43 0,0 0 0,0-1 0,0 1 0,0 0 0,0 0 0,0 0 0,1 0 0,-1 0 0,0 0 0,0 0 0,0 0 0,0 0 0,0 0 0,1 0 0,-1 0 0,0 0 0,0 0 0,0 0 0,0 0 0,1 0 0,-1 0 0,0 0 0,0 0 0,0 0 0,0 0 0,0 0 0,1 0 0,-1 0 0,0 0 0,0 0 0,0 0 0,0 0 0,0 0 0,1 0 0,-1 1 0,0-1 0,0 0 0,0 0 0,0 0 0,0 0 0,0 0 0,0 0 0,0 1 0,0-1 0,1 0 0,-1 0 0,0 0 0,0 0 0,0 0 0,0 1 0,0-1 0,0 0 0,0 0 0,0 0 0,0 0 0,0 1 0,0-1 0,0 0 0,0 0 0,0 0 0,0 0 0,19-62 0,-17 51 0,187-589 0,-165 545 0,-16 49 0,-1 18 0,-2 20 0,-1 1 0,-2 0 0,-2 35 0,1-31 0,-1 97 0,-1-2 0,29 236 0,-25-352 0,0 1 0,1-1 0,1 0 0,8 19 0,-13-33 0,1-1 0,-1 1 0,1-1 0,-1 1 0,1-1 0,0 1 0,0-1 0,0 1 0,0-1 0,0 1 0,0-1 0,0 0 0,0 0 0,0 0 0,1 0 0,-1 1 0,0-2 0,1 1 0,-1 0 0,1 0 0,-1 0 0,1-1 0,-1 1 0,1-1 0,0 1 0,-1-1 0,1 0 0,0 1 0,-1-1 0,1 0 0,0 0 0,-1 0 0,1 0 0,0-1 0,-1 1 0,1 0 0,0-1 0,-1 1 0,1-1 0,-1 1 0,3-2 0,4-4 0,-1 1 0,1-1 0,-1-1 0,-1 0 0,1 1 0,8-14 0,16-23 0,-2-1 0,-1-1 0,22-52 0,58-156 0,-95 221 0,60-171 0,5-8 0,-70 197 0,-6 24 0,-7 32 0,-1 1 0,-20 64 0,6-24 0,-74 295-525,-155 394 1,232-727 519,-241 608-4,250-636 9,-44 97 0,46-103 0,0 0 0,-1-1 0,-1 1 0,0-1 0,0-1 0,-18 17 0,25-25 0,-1 1 0,0-1 0,1 1 0,-1-1 0,0 0 0,0 0 0,0 1 0,0-1 0,0-1 0,0 1 0,0 0 0,0 0 0,0-1 0,0 1 0,0-1 0,-1 0 0,1 0 0,0 1 0,0-1 0,0-1 0,-1 1 0,1 0 0,0-1 0,0 1 0,0-1 0,0 1 0,-3-2 0,0-2 0,1 1 0,0-1 0,0 0 0,0 0 0,1 0 0,-1 0 0,1-1 0,0 1 0,0-1 0,-3-6 0,-13-29 68,2 0 0,1-1 0,3-1 0,-10-47 1,-25-188 493,20 105-402,17 103-160,8 44 0,-1-1 0,-1 1 0,-1 0 0,-1 0 0,-18-40 0,25 65 0,0-1 0,0 1 0,0 0 0,0-1 0,0 1 0,0 0 0,0-1 0,0 1 0,0 0 0,-1 0 0,1-1 0,0 1 0,0 0 0,0-1 0,0 1 0,0 0 0,0 0 0,-1-1 0,1 1 0,0 0 0,0 0 0,0-1 0,-1 1 0,1 0 0,0 0 0,0 0 0,-1 0 0,1-1 0,0 1 0,0 0 0,-1 0 0,1 0 0,0 0 0,-1 0 0,1 0 0,0 0 0,-1 0 0,1 0 0,0-1 0,0 1 0,-1 1 0,1-1 0,0 0 0,-1 0 0,1 0 0,0 0 0,-1 0 0,1 0 0,0 0 0,0 0 0,-1 0 0,1 1 0,0-1 0,-1 0 0,1 0 0,0 0 0,0 0 0,0 1 0,-1-1 0,1 0 0,0 0 0,0 1 0,0-1 0,-1 0 0,1 0 0,0 1 0,0-1 0,-5 16 0,0-1 0,1 1 0,1-1 0,-1 22 0,-3 7 0,-8 35 0,5-35 0,2 1 0,1 0 0,3 0 0,2 77 0,2-119 0,1 0 0,-1 0 0,1 0 0,-1 0 0,1-1 0,0 1 0,0 0 0,0 0 0,0 0 0,1-1 0,-1 1 0,1-1 0,2 4 0,-3-5 0,0 0 0,0 0 0,0-1 0,0 1 0,0 0 0,0-1 0,0 1 0,1-1 0,-1 0 0,0 1 0,0-1 0,0 0 0,1 1 0,-1-1 0,0 0 0,1 0 0,-1 0 0,0 0 0,0 0 0,1-1 0,-1 1 0,2-1 0,4-2 0,0 0 0,-1 0 0,1-1 0,-1 0 0,0-1 0,0 1 0,0-1 0,0-1 0,8-9 0,43-56 0,-4-2 0,60-108 0,-84 134 0,79-156 0,3-2 0,-109 200 0,1 1 0,0 0 0,0-1 0,0 1 0,0 0 0,1 1 0,0-1 0,0 1 0,0-1 0,4-2 0,-7 6 0,0-1 0,0 1 0,0 0 0,-1 0 0,1-1 0,0 1 0,0 0 0,0 0 0,0 0 0,0 0 0,-1 0 0,1 0 0,0 0 0,0 0 0,0 1 0,0-1 0,0 0 0,-1 0 0,1 1 0,0-1 0,0 1 0,1 0 0,0 1 0,0-1 0,0 1 0,-1 0 0,1 0 0,0 1 0,-1-1 0,0 0 0,1 0 0,-1 1 0,2 4 0,6 26 0,-2 0 0,-1 1 0,-1-1 0,-2 1 0,-1 36 0,0-40 0,-3 743 0,-1-759 0,-1-20 0,-2-29 0,-9-82 0,-30-217 0,21 185 0,-7-209 0,31 336 0,-1 44 0,4 855 0,-4-541 0,-1-1649 0,-17 1922 0,2-154 0,15-351 0,-5 100 0,6-200 0,0 1 0,0 0 0,0-1 0,-1 1 0,0 0 0,0-1 0,-1 1 0,1-1 0,-3 6 0,3-9 0,1-1 0,0 0 0,-1 0 0,1 0 0,0 0 0,0 0 0,-1 0 0,1 0 0,0-1 0,-1 1 0,1 0 0,0 0 0,0 0 0,-1 0 0,1 0 0,0 0 0,0 0 0,-1-1 0,1 1 0,0 0 0,0 0 0,0 0 0,-1-1 0,1 1 0,0 0 0,0 0 0,0 0 0,-1-1 0,1 1 0,0 0 0,0 0 0,0-1 0,0 1 0,0 0 0,0 0 0,0-1 0,0 1 0,0 0 0,0-1 0,0 1 0,-9-35 0,-7-83 0,-2-203 0,15 222 0,-6-586 0,9 662 0,0 26 0,1 42 0,1 725 0,-4-644 0,2-119 0,-1 1 0,0 0 0,0-1 0,-1 1 0,-2 7 0,4-15 0,0 0 0,0 0 0,0 0 0,0 1 0,-1-1 0,1 0 0,0 0 0,0 0 0,0 0 0,0 1 0,0-1 0,0 0 0,0 0 0,0 0 0,0 0 0,-1 1 0,1-1 0,0 0 0,0 0 0,0 0 0,0 0 0,-1 0 0,1 0 0,0 0 0,0 0 0,0 0 0,0 1 0,-1-1 0,1 0 0,0 0 0,0 0 0,0 0 0,0 0 0,-1 0 0,1 0 0,0 0 0,0 0 0,0 0 0,-1 0 0,1 0 0,0 0 0,0-1 0,0 1 0,0 0 0,-1 0 0,1 0 0,0 0 0,0 0 0,0 0 0,0 0 0,0 0 0,-1-1 0,1 1 0,0 0 0,0 0 0,0 0 0,0 0 0,0-1 0,-11-28 0,-6-80 0,4-2 0,2-159 0,9 162 0,-1 51 0,1 34 0,1 0 0,1 0 0,3-26 0,-3 49 0,0-1 0,0 1 0,0 0 0,0-1 0,0 1 0,-1 0 0,1-1 0,0 1 0,0 0 0,0-1 0,0 1 0,0 0 0,1-1 0,-1 1 0,0 0 0,0-1 0,0 1 0,0 0 0,0-1 0,0 1 0,0 0 0,1-1 0,-1 1 0,0 0 0,0 0 0,0-1 0,1 1 0,-1 0 0,0 0 0,0-1 0,1 1 0,-1 0 0,0 0 0,1 0 0,-1 0 0,0-1 0,1 1 0,-1 0 0,0 0 0,1 0 0,-1 0 0,0 0 0,1 0 0,-1 0 0,0 0 0,1 0 0,-1 0 0,0 0 0,1 0 0,-1 0 0,0 0 0,1 0 0,-1 0 0,0 0 0,1 1 0,-1-1 0,0 0 0,0 0 0,1 0 0,-1 1 0,8 8 0,0 0 0,-1 0 0,-1 1 0,1 0 0,5 13 0,1 1 0,242 444 0,-174-322 0,62 103 0,-137-238 0,1 0 0,1-1 0,0 1 0,14 13 0,-21-24 0,0 1 0,-1 0 0,1 0 0,0 0 0,0 0 0,0-1 0,0 1 0,-1 0 0,1-1 0,0 1 0,0-1 0,0 1 0,0-1 0,0 1 0,0-1 0,1 0 0,-1 1 0,0-1 0,0 0 0,0 0 0,0 0 0,0 0 0,0 0 0,0 0 0,1 0 0,-1 0 0,0 0 0,0-1 0,0 1 0,0 0 0,0-1 0,0 1 0,0-1 0,0 1 0,0-1 0,0 1 0,0-1 0,0 0 0,-1 1 0,1-1 0,0 0 0,0 0 0,-1 0 0,1 0 0,0 0 0,0-1 0,2-5 0,0 0 0,0-1 0,0 0 0,-1 1 0,1-12 0,-2 18 0,11-96 0,-3 0 0,-9-193 0,-3 179 0,-2-27 0,1-37 0,3 1175 0,1-993 0,0 39 0,2 0 0,2 0 0,12 56 0,-15-98 0,-1-1 0,1 1 0,0-1 0,0 0 0,0 1 0,1-1 0,-1 0 0,1 0 0,0 0 0,0 0 0,0 0 0,0 0 0,0 0 0,0-1 0,1 1 0,-1-1 0,1 0 0,0 0 0,0 0 0,0 0 0,4 2 0,-6-4 0,1 0 0,-1 1 0,1-1 0,-1 0 0,1 0 0,-1-1 0,1 1 0,-1 0 0,1 0 0,-1-1 0,1 1 0,-1-1 0,1 1 0,-1-1 0,1 0 0,-1 0 0,0 1 0,0-1 0,2-1 0,1-2 0,-1 1 0,1-1 0,-1 0 0,0 0 0,0 0 0,0-1 0,4-9 0,10-22 0,-3-1 0,19-70 0,8-88 0,-31 145 0,68-411 0,-64 387 0,-6 67 0,2 17 0,-2 10 0,-1 1 0,-1 1 0,-1-1 0,3 25 0,0-5 0,5 29 0,25 108 0,-37-173 0,0-1 0,0 1 0,1-1 0,0 1 0,0-1 0,0 0 0,0 0 0,1 0 0,-1 0 0,6 6 0,-8-10 0,1 0 0,-1 1 0,1-1 0,0 1 0,-1-1 0,1 0 0,0 0 0,-1 1 0,1-1 0,0 0 0,0 0 0,-1 0 0,1 0 0,0 0 0,-1 0 0,1 0 0,0 0 0,0 0 0,-1 0 0,1 0 0,0 0 0,-1-1 0,1 1 0,0 0 0,-1 0 0,1-1 0,0 1 0,-1 0 0,1-1 0,0 1 0,-1-1 0,1 1 0,-1-1 0,1 1 0,-1-1 0,1 0 0,-1 0 0,7-8 0,-2-1 0,1 0 0,-2-1 0,1 1 0,-1-1 0,5-22 0,47-206 0,27-96 0,-64 284 0,-19 51 0,0 0 0,0-1 0,0 1 0,0-1 0,0 1 0,1 0 0,-1-1 0,0 1 0,0-1 0,1 1 0,-1 0 0,0-1 0,1 1 0,-1 0 0,0 0 0,1-1 0,-1 1 0,0 0 0,1 0 0,-1-1 0,0 1 0,1 0 0,-1 0 0,1 0 0,-1 0 0,1-1 0,-1 1 0,0 0 0,1 0 0,-1 0 0,1 0 0,-1 0 0,1 0 0,-1 0 0,0 0 0,1 1 0,-1-1 0,1 0 0,-1 0 0,1 0 0,-1 0 0,0 1 0,1-1 0,-1 0 0,0 0 0,1 1 0,-1-1 0,0 0 0,1 0 0,-1 1 0,0-1 0,1 1 0,5 9 0,0 0 0,0 1 0,-1-1 0,-1 1 0,0 0 0,0 0 0,-1 1 0,-1-1 0,2 18 0,4 9 0,121 710 0,-85-456 0,-29-213 0,-9-67 0,0-25 0,1-41 0,-7 53 0,149-961 0,-140 915 0,20-72 0,-26 108 0,1 0 0,0 0 0,1 0 0,0 1 0,1-1 0,0 1 0,10-12 0,-15 20 0,0 1 0,1-1 0,-1 1 0,0 0 0,0 0 0,1-1 0,-1 1 0,1 0 0,-1 0 0,1 0 0,-1 1 0,1-1 0,0 0 0,-1 0 0,1 1 0,0-1 0,-1 1 0,1 0 0,0 0 0,0-1 0,-1 1 0,1 0 0,0 0 0,0 0 0,0 1 0,-1-1 0,1 0 0,0 1 0,0-1 0,-1 1 0,1 0 0,-1-1 0,1 1 0,0 0 0,-1 0 0,1 0 0,-1 0 0,3 2 0,3 4 0,-1 0 0,1 1 0,-1 0 0,-1 0 0,1 0 0,4 11 0,18 36 0,41 118 0,3 69 0,-53-173 0,102 402 0,-119-461 0,12 35 0,-14-45 0,0 1 0,0-1 0,1 0 0,-1 1 0,0-1 0,0 0 0,0 0 0,0 1 0,1-1 0,-1 0 0,0 0 0,0 0 0,0 1 0,1-1 0,-1 0 0,0 0 0,0 0 0,1 0 0,-1 1 0,0-1 0,1 0 0,-1 0 0,0 0 0,0 0 0,1 0 0,-1 0 0,0 0 0,1 0 0,-1 0 0,0 0 0,1 0 0,-1 0 0,0 0 0,1 0 0,-1 0 0,0 0 0,0 0 0,1-1 0,12-21 0,7-43 0,-4-2 0,15-115 0,-17 89 0,13-70-1365,-3 19-5461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9:35:00.42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24575,'0'13'0,"12"36"0,5 47 0,-1 27 0,10 12 0,0 1 0,-4-16 0,-6-15 0,-5-32 0,-5-48 0,-4-34 0,-1-22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9:35:01.55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603 1482 24575,'-6'22'0,"1"1"0,1 0 0,1 0 0,0 42 0,2-18 0,-10 520 0,4-93 0,-5-342 0,12-127 0,-1-1 0,1 1 0,-1-1 0,0 1 0,0-1 0,-1 1 0,0-1 0,1 1 0,-4 3 0,5-8 0,0 0 0,-1 0 0,1 0 0,0 0 0,0 0 0,-1 0 0,1 0 0,0 0 0,-1 0 0,1 0 0,0 0 0,-1 0 0,1 0 0,0 0 0,0 0 0,-1 0 0,1 0 0,0-1 0,0 1 0,-1 0 0,1 0 0,0 0 0,0 0 0,-1-1 0,1 1 0,0 0 0,0 0 0,0-1 0,0 1 0,-1 0 0,1 0 0,0-1 0,0 1 0,0 0 0,0 0 0,0-1 0,0 1 0,0 0 0,0 0 0,0-1 0,-11-31 0,-84-537 0,73 398 0,-24-155 0,-52-397 0,65 358 0,23 320 0,10 45 0,0-1 0,-1 1 0,1 0 0,0 0 0,0 0 0,0-1 0,0 1 0,0 0 0,0 0 0,-1 0 0,1 0 0,0 0 0,0 0 0,0-1 0,0 1 0,-1 0 0,1 0 0,0 0 0,0 0 0,0 0 0,-1 0 0,1 0 0,0 0 0,0 0 0,0 0 0,-1 0 0,1 0 0,0 0 0,0 0 0,0 0 0,-1 0 0,1 0 0,0 0 0,0 0 0,0 0 0,-1 0 0,1 0 0,0 0 0,0 0 0,0 1 0,-1-1 0,1 0 0,0 0 0,0 0 0,0 0 0,0 0 0,0 1 0,-1-1 0,1 0 0,0 0 0,0 1 0,-12 26 0,-16 82 0,5 0 0,-9 131 0,6-46 0,1-19 0,-16 95 0,34-245 0,2-34 0,1-53 0,2-985-703,6 581-674,-3 231-4734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9:35:01.87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1 724 24575,'0'1234'0,"2"-1131"0,3-72 0,-5-30 0,0-1 0,0 0 0,0 0 0,0 0 0,0 1 0,0-1 0,0 0 0,0 0 0,0 0 0,0 1 0,0-1 0,0 0 0,0 0 0,0 0 0,0 1 0,0-1 0,0 0 0,1 0 0,-1 0 0,0 1 0,0-1 0,0 0 0,0 0 0,0 0 0,1 0 0,-1 0 0,0 1 0,0-1 0,0 0 0,0 0 0,1 0 0,-1 0 0,0 0 0,0 0 0,0 0 0,1 0 0,-1 0 0,0 0 0,0 0 0,1 0 0,-1 0 0,0 0 0,0 0 0,0 0 0,1 0 0,-1 0 0,0 0 0,1 0 0,1-5 0,1 0 0,-1 0 0,1 0 0,-2 0 0,1 0 0,0-1 0,0-7 0,108-569-209,-31-19-374,-20 130 602,-16 165-1255,-31 217-4946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43DB580-D027-429D-AB95-6A7929CC636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259DFE5-681C-44E1-9CE2-60727BAEE2B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9CE656D4-6F43-4BFD-92C7-0DAB8B07390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1B28DF22-66CA-45EE-808F-51CECF3AA34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F7F263BF-4C23-41A8-8B11-EB3C548AD02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012852CB-3509-4CE6-BACF-2C62DDFA17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A9864F3F-D0B6-4709-BCE9-354C47B48BD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ヒラギノ角ゴ Pro W3" pitchFamily="-110" charset="-128"/>
        <a:cs typeface="ヒラギノ角ゴ Pro W3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ヒラギノ角ゴ Pro W3" pitchFamily="-110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ヒラギノ角ゴ Pro W3" pitchFamily="-110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ヒラギノ角ゴ Pro W3" pitchFamily="-110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ヒラギノ角ゴ Pro W3" pitchFamily="-110" charset="-128"/>
        <a:cs typeface="ヒラギノ角ゴ Pro W3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25F3B10-7B9F-4952-8084-EA064BC3DB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05292B-4A00-4F25-9169-0A0760669BBC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71A04C5-AC79-496D-AE5A-460A110BDA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1275" y="715963"/>
            <a:ext cx="4414838" cy="3311525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74F1325-78BD-4440-A7F4-9AA393692D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4501" y="5108128"/>
            <a:ext cx="6048671" cy="45359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E3259-CA72-1D33-C949-AEE8CB937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740391E3-DE6E-FCAE-FC5D-653E306149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AE8B156C-B782-6697-E29B-13EB47FA7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713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ヒラギノ角ゴ Pro W3" panose="020B0300000000000000"/>
              <a:cs typeface="ヒラギノ角ゴ Pro W3" panose="020B030000000000000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AEE2ADDB-8980-3DCF-E94B-2FD9BD6C6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DB1309-F20D-4D4A-93A6-882F307D2375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 panose="020B030000000000000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 panose="020B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155505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64F3F-D0B6-4709-BCE9-354C47B48BD9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3192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64F3F-D0B6-4709-BCE9-354C47B48BD9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4385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F961B-DD1E-3E77-10BF-90DB705D1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CE72C95A-0627-F116-C625-C22FCD5A41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9A1133CD-07CC-C513-D30C-BF60F230A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713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ヒラギノ角ゴ Pro W3" panose="020B0300000000000000"/>
              <a:cs typeface="ヒラギノ角ゴ Pro W3" panose="020B030000000000000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71CFE517-1024-7CCC-0456-DBD29408C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DB1309-F20D-4D4A-93A6-882F307D2375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 panose="020B030000000000000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 panose="020B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585825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FF2C7-10C9-42AF-442A-9E065627A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A3CC848D-D2D6-9E17-39BB-F833B14D77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6F02A894-1D3E-9788-B7B6-E7FADB4AE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713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ヒラギノ角ゴ Pro W3" panose="020B0300000000000000"/>
              <a:cs typeface="ヒラギノ角ゴ Pro W3" panose="020B030000000000000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D0E52737-6649-8BB7-7EEE-8DCBBF0CB2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DB1309-F20D-4D4A-93A6-882F307D2375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 panose="020B030000000000000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 panose="020B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791443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64F3F-D0B6-4709-BCE9-354C47B48BD9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4073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64F3F-D0B6-4709-BCE9-354C47B48BD9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2899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64F3F-D0B6-4709-BCE9-354C47B48BD9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3510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F5FF2-D2B0-95F7-6772-F650B92C2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60B78C1D-E101-74BA-2CF9-E7975B674E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D9134535-584F-1C7D-B51E-53FFE6D4E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713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ヒラギノ角ゴ Pro W3" panose="020B0300000000000000"/>
              <a:cs typeface="ヒラギノ角ゴ Pro W3" panose="020B030000000000000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5CE6992D-D095-E9D1-4E8D-7BFF678E2C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DB1309-F20D-4D4A-93A6-882F307D2375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 panose="020B030000000000000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 panose="020B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099978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D9D48-D423-35DE-9FC2-88650D529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C59364-554E-22D6-CDB5-58DF39716B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03F12E-38D8-DCA6-DE0D-AA827FC97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E5CAE-BD87-E378-2E1F-D3E355F68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64F3F-D0B6-4709-BCE9-354C47B48BD9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176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5E468-7323-D562-1ED9-422B05AC2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34192834-840E-375A-1820-4BF8DDEAA6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C0D4163F-1E2A-4C4F-A348-5489F0F55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ヒラギノ角ゴ Pro W3"/>
              <a:cs typeface="ヒラギノ角ゴ Pro W3"/>
            </a:endParaRP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595EA607-D097-3DEF-0777-55477F8ABA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1pPr>
            <a:lvl2pPr marL="750888" indent="-287338"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2pPr>
            <a:lvl3pPr marL="1154113" indent="-230188"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3pPr>
            <a:lvl4pPr marL="1617663" indent="-230188"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4pPr>
            <a:lvl5pPr marL="2079625" indent="-230188"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32DE9-F56E-4868-BF4A-1BD68B93AFC8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920131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E5FD6-1172-F7E2-2C6E-E12AB4852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FA1835-6115-C5A8-6503-96D59461D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05B21A-71F1-3228-57DE-0D8B6DCE8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Times" pitchFamily="18" charset="0"/>
              <a:ea typeface="ヒラギノ角ゴ Pro W3" pitchFamily="-110" charset="-128"/>
              <a:cs typeface="ヒラギノ角ゴ Pro W3" pitchFamily="-110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71B4D-2FCA-147D-384C-65D6C1D5EA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64F3F-D0B6-4709-BCE9-354C47B48BD9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1712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64F3F-D0B6-4709-BCE9-354C47B48BD9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3368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FCB0F-74F5-523E-745B-927F6E41B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A068FF4A-ACF0-D679-ED79-D715150917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195F59C6-143B-A068-2FFE-AA927F68C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713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ヒラギノ角ゴ Pro W3" panose="020B0300000000000000"/>
              <a:cs typeface="ヒラギノ角ゴ Pro W3" panose="020B030000000000000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65373369-C634-0E18-4D97-B8F21F6B0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DB1309-F20D-4D4A-93A6-882F307D2375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 panose="020B030000000000000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 panose="020B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696431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96E591F9-5920-4F25-901C-B5B0D6EB91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255838" y="280988"/>
            <a:ext cx="2517775" cy="1889125"/>
          </a:xfrm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4D8E4011-2863-4BEB-8210-36596E549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224" y="3091904"/>
            <a:ext cx="5664001" cy="655215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ヒラギノ角ゴ Pro W3" panose="020B0300000000000000"/>
              <a:cs typeface="ヒラギノ角ゴ Pro W3" panose="020B030000000000000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7E719A38-E512-42B7-A93F-7CA5384DFE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1pPr>
            <a:lvl2pPr marL="742950" indent="-285750" eaLnBrk="0" hangingPunct="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2pPr>
            <a:lvl3pPr marL="1143000" indent="-228600" eaLnBrk="0" hangingPunct="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3pPr>
            <a:lvl4pPr marL="1600200" indent="-228600" eaLnBrk="0" hangingPunct="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4pPr>
            <a:lvl5pPr marL="2057400" indent="-228600" eaLnBrk="0" hangingPunct="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747B9-B0A1-483B-AE3F-F6AC07BC23DE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 panose="020B030000000000000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 panose="020B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073649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D890864B-C2D3-4427-9B86-929CE29726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10311FAD-91D1-4458-B4BC-CD4CD46B2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ヒラギノ角ゴ Pro W3"/>
              <a:cs typeface="ヒラギノ角ゴ Pro W3"/>
            </a:endParaRP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FEF4D823-CCB5-48DC-93B3-6236FFD888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1pPr>
            <a:lvl2pPr marL="750888" indent="-287338"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2pPr>
            <a:lvl3pPr marL="1154113" indent="-230188"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3pPr>
            <a:lvl4pPr marL="1617663" indent="-230188"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4pPr>
            <a:lvl5pPr marL="2079625" indent="-230188"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/>
                <a:cs typeface="ヒラギノ角ゴ Pro W3"/>
              </a:defRPr>
            </a:lvl9pPr>
          </a:lstStyle>
          <a:p>
            <a:fld id="{0C932DE9-F56E-4868-BF4A-1BD68B93AFC8}" type="slidenum">
              <a:rPr lang="en-GB" altLang="en-US" sz="1200">
                <a:solidFill>
                  <a:schemeClr val="tx1"/>
                </a:solidFill>
                <a:latin typeface="Times" panose="02020603050405020304" pitchFamily="18" charset="0"/>
              </a:rPr>
              <a:pPr/>
              <a:t>42</a:t>
            </a:fld>
            <a:endParaRPr lang="en-GB" altLang="en-US" sz="12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64F3F-D0B6-4709-BCE9-354C47B48BD9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4707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D888A-9479-CDCC-A753-80EE73EA5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F1E236-C3D3-CA92-A7A6-AA7DA32069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935BEF-5009-D035-6F9D-46BF78D7DC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B6531-F05C-100C-762B-A22EB736C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864F3F-D0B6-4709-BCE9-354C47B48BD9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282361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64F3F-D0B6-4709-BCE9-354C47B48BD9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7788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64F3F-D0B6-4709-BCE9-354C47B48BD9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4844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73F45-363B-EE7F-D390-130BEA0EC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BA3AC168-AF6E-5A73-39BC-B78181D914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207C9392-0BE5-BBFE-F6A0-19D513795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713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ヒラギノ角ゴ Pro W3" panose="020B0300000000000000"/>
              <a:cs typeface="ヒラギノ角ゴ Pro W3" panose="020B030000000000000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6FEAC075-F133-793B-0258-771592EE7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DB1309-F20D-4D4A-93A6-882F307D2375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 panose="020B030000000000000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 panose="020B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420398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64F3F-D0B6-4709-BCE9-354C47B48BD9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1216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87432-EEAC-102F-EB5A-6830F3A56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0914F3D6-7E34-C1AA-219F-5C45B10D9D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4BA4EE62-1CA4-6290-DD39-DB27A1B3F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713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ヒラギノ角ゴ Pro W3" panose="020B0300000000000000"/>
              <a:cs typeface="ヒラギノ角ゴ Pro W3" panose="020B030000000000000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3FE84931-C0B1-A697-B4DC-DA26E34B7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DB1309-F20D-4D4A-93A6-882F307D2375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 panose="020B030000000000000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 panose="020B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925061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8428282D-39B1-467D-82D5-2C4530739D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516563"/>
          </a:xfrm>
          <a:prstGeom prst="rect">
            <a:avLst/>
          </a:prstGeom>
          <a:solidFill>
            <a:srgbClr val="663366"/>
          </a:solidFill>
          <a:ln>
            <a:noFill/>
          </a:ln>
        </p:spPr>
        <p:txBody>
          <a:bodyPr wrap="none" anchor="ctr"/>
          <a:lstStyle>
            <a:lvl1pPr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9pPr>
          </a:lstStyle>
          <a:p>
            <a:pPr algn="ctr">
              <a:defRPr/>
            </a:pPr>
            <a:endParaRPr lang="en-US" altLang="en-US" sz="2400">
              <a:latin typeface="Times" pitchFamily="18" charset="0"/>
              <a:cs typeface="+mn-cs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17C8324-ADDF-4E0B-97D6-E99EC1ECDD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843588"/>
            <a:ext cx="19431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47625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27088" y="2420938"/>
            <a:ext cx="7561262" cy="1752600"/>
          </a:xfrm>
        </p:spPr>
        <p:txBody>
          <a:bodyPr/>
          <a:lstStyle>
            <a:lvl1pPr marL="0" indent="0"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C0476B-86EA-41A3-9E77-1E4E6594D37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7D3BEC-F164-4708-9080-698037BA2BF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4737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9440F5-DC4C-43B0-B8A4-11A572B276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AF533B-B51B-4C64-A579-89DC9EB674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46B01B-1A00-4877-A650-E71445FEAF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96C08-7C23-46AA-9C6A-F70E053DC02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037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195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609600"/>
            <a:ext cx="5678487" cy="5195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F40EA3-5796-45E2-B42B-1BAA0C4B96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4F206D-CEB9-4D2A-84C3-15148FCBA6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E8842F-CA3C-43AE-9687-CB711D072F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B20BD-6122-4254-9A3B-E24BB13CA4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800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9CD350CB-4DD6-4421-94D6-051C5BB3D5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516563"/>
          </a:xfrm>
          <a:prstGeom prst="rect">
            <a:avLst/>
          </a:prstGeom>
          <a:solidFill>
            <a:srgbClr val="663366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9pPr>
          </a:lstStyle>
          <a:p>
            <a:pPr algn="ctr">
              <a:defRPr/>
            </a:pPr>
            <a:endParaRPr lang="en-US" altLang="en-US" sz="2400">
              <a:latin typeface="Times" pitchFamily="18" charset="0"/>
              <a:cs typeface="+mn-cs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E8DB5ECC-21E4-4D27-BD1D-BB8F4D3245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843588"/>
            <a:ext cx="19431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47625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27088" y="2420938"/>
            <a:ext cx="7561262" cy="1752600"/>
          </a:xfrm>
        </p:spPr>
        <p:txBody>
          <a:bodyPr/>
          <a:lstStyle>
            <a:lvl1pPr marL="0" indent="0"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55D642-398B-48FE-AF78-4A11E522DFE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3DB6221-50AC-43F3-AC16-C1E8A182306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6532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98F857-E7E7-4B8C-B9C3-9785EFC062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5AC9F5-257C-491E-86B4-288B983015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2D417F-C9EE-499D-9BBD-ACD470E89A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9FF3D-9BE4-43E1-9730-8AE8A35FF35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5973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DBF9A0-410D-4676-96EA-8A755F1525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1A9F30-91D5-4631-B3FB-640778F664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3F8463-4048-46D8-869C-6C33CEA800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6BEAC-E4E3-495C-A8C0-685BFFFB58C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4213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989138"/>
            <a:ext cx="3810000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9138"/>
            <a:ext cx="3810000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D6114-E68E-4E2E-B5B4-C1AF8977A7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2A94F-CCB4-4520-B232-218FEA1255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9A252-025B-46BE-883D-CD72AC04A4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A47DBB-0325-41EF-91EA-E9B75C52ADE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2636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6E741D1-4B1E-41C8-9EEF-8C150F9EA9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1BDC60-3D2C-4554-BEB2-5A47EC613E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91A2AC8-0CC9-43F4-A79D-37317094DC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89487-2033-4E1B-A650-84041176BB9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6367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C356AB8-FCD9-4362-A816-A686340B0E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CD63575-3F0F-4477-ACB9-97D19104D1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A77AEA-7374-4496-A679-574ADEF88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40B3FA-E291-4C81-8AF4-B5B06087713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5616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65517EF-B14E-4E0B-8157-B2DEF0AA77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81BB841-3CBA-4629-9B2A-7461D185B1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69AB10D-9C3F-44F7-915E-A2DCD72CC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77233C-38FE-4470-A13B-4E76BB5104E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2950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3E0C0A-27D2-4A27-A06E-E35125E6F4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CB8FA3-0A4A-4973-B7C5-3BDF38B544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F31855-9B94-48E1-BE4C-E9B900D0D6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F9A7C2-2CAB-46C1-9C9C-23ABBB73512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8293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D69182-4013-4D79-8EEC-8920993D13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0E55AC-D15F-43CF-8A84-75D936A997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5B8F40-FD62-48E5-ADC1-A348C29892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907E6-E421-4218-B34A-9425C63159F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2886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65F5E5-95A3-4739-BCBB-1FF403435E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A7018B-0A4E-4D2A-9322-DDC0886AB9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1A742E-1A6C-4DC6-A25D-873B716C4E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951B59-E297-4AAB-BBE9-B828DE7116C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2037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F03EDD-4D82-4473-80E1-100E360071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63E34C-057F-494A-A80A-9FE25D13DD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832550-3445-44B7-A8F3-2F273B6643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7187A8-540A-4973-BE7A-6F32A79545B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3348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195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609600"/>
            <a:ext cx="5678487" cy="5195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E84350-5675-4614-93EF-50EB10764D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8DE0DC-F7E4-42E0-81FD-1D9A4567A1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B38D7E-DF6E-402D-A006-97E1175598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F4BCD-238F-4854-B121-6267B6FC318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5486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B1E2B3-7166-49BA-829B-AB3A765F7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D8A109-52ED-4A61-951C-2648C46741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9EAD9D-03CA-4E8D-98DF-EEA59ADC13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9B222-B64C-437B-8D55-C9910CD1B3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373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989138"/>
            <a:ext cx="3810000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9138"/>
            <a:ext cx="3810000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30ED06-C54C-472A-B397-6603887302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9F163E-77A9-43C5-A296-DE12242BC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C43683-7B01-47BB-BE28-AFE5316D0F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943FF-9193-4339-8F40-4788BCC31CF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980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805D21C-50D1-4D10-B211-86C60A9659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C18F050-8B6B-4326-B8EE-EBEF3CB816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684D7B-79F1-4AF6-88B2-2E94472DBC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DAAB0-EB35-42AD-B30E-FA0B13328AD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9956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2D52BC-9388-45DC-900C-88A483E0B0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26F3113-2909-420D-ACA0-F03EB30473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15003B2-C67C-4BEC-A4B5-EF4DC72BE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71DF7-2757-4C41-B755-7D6079261B7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0590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97959C-1275-488D-B25B-2DAC33A6C7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1C0E89E-5E1E-48A5-A2A3-853A1A614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1C4D5F1-83D6-47EE-8644-ACD6AD314F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5897C-F0F0-4EC3-A9C8-C6C93B96AF4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9158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6CDFF4-99E1-41CC-B333-7F372280C7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54E8BC-C0D8-46D2-BDD2-D6A6E595FA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81782D-7146-4B54-8163-362A72AF47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D88D7-37E1-40AC-AE74-A74163BBCA6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76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671C1-75BF-4617-8CDA-1BEFCF2FA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D17DA-A07F-45D6-B883-35A6BA56E4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268D8-06A0-4857-A19E-FEFA867278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BF0D8-3B71-4781-ACA1-3B103595B2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1666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942B1342-523E-4BD9-9CDD-A298C410D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0825" cy="6873875"/>
          </a:xfrm>
          <a:prstGeom prst="rect">
            <a:avLst/>
          </a:prstGeom>
          <a:solidFill>
            <a:srgbClr val="663366"/>
          </a:solidFill>
          <a:ln>
            <a:noFill/>
          </a:ln>
        </p:spPr>
        <p:txBody>
          <a:bodyPr wrap="none" anchor="ctr"/>
          <a:lstStyle>
            <a:lvl1pPr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>
              <a:defRPr/>
            </a:pPr>
            <a:r>
              <a:rPr lang="en-GB" altLang="en-US" sz="2400">
                <a:latin typeface="Times" pitchFamily="2" charset="0"/>
              </a:rPr>
              <a:t>∂</a:t>
            </a:r>
          </a:p>
        </p:txBody>
      </p:sp>
      <p:sp>
        <p:nvSpPr>
          <p:cNvPr id="1027" name="Rectangle 8">
            <a:extLst>
              <a:ext uri="{FF2B5EF4-FFF2-40B4-BE49-F238E27FC236}">
                <a16:creationId xmlns:a16="http://schemas.microsoft.com/office/drawing/2014/main" id="{03A5EE55-F910-471D-8D0C-335A2EA71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07950"/>
            <a:ext cx="8924925" cy="665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9pPr>
          </a:lstStyle>
          <a:p>
            <a:pPr algn="ctr">
              <a:defRPr/>
            </a:pPr>
            <a:endParaRPr lang="en-US" altLang="en-US" sz="2400">
              <a:latin typeface="Times" pitchFamily="18" charset="0"/>
              <a:cs typeface="+mn-cs"/>
            </a:endParaRPr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9087B6DB-80BE-4BB4-8582-C073726494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Heading style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394ADCFB-B874-45EB-8D2E-91E3D15BFF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9138"/>
            <a:ext cx="77724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1F1D36A-B725-43E3-AC4D-3EFE3283FA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5F37E19-2256-4D02-8018-65B87C9CA3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DAB2A7D-FC52-4E5D-BD7A-7189994D94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32D9C57F-82FF-49E4-8C75-DC439096EA0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E6229178-D801-472D-9258-93103E3E6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611188"/>
            <a:ext cx="8024813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chemeClr val="bg1"/>
              </a:solidFill>
              <a:latin typeface="Times" pitchFamily="18" charset="0"/>
              <a:cs typeface="+mn-cs"/>
            </a:endParaRP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6569E2F7-18A0-4D9A-B96E-B81B4C6A0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1798638"/>
            <a:ext cx="8024813" cy="3813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endParaRPr lang="en-US" altLang="en-US" sz="18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035" name="Picture 11">
            <a:extLst>
              <a:ext uri="{FF2B5EF4-FFF2-40B4-BE49-F238E27FC236}">
                <a16:creationId xmlns:a16="http://schemas.microsoft.com/office/drawing/2014/main" id="{EFDC2D3E-6D1A-4CCD-8E31-B6DF657D9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843588"/>
            <a:ext cx="19431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+mj-lt"/>
          <a:ea typeface="ヒラギノ角ゴ Pro W3" pitchFamily="-110" charset="-128"/>
          <a:cs typeface="ヒラギノ角ゴ Pro W3" pitchFamily="-11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  <a:ea typeface="ヒラギノ角ゴ Pro W3" pitchFamily="-110" charset="-128"/>
          <a:cs typeface="ヒラギノ角ゴ Pro W3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  <a:ea typeface="ヒラギノ角ゴ Pro W3" pitchFamily="-110" charset="-128"/>
          <a:cs typeface="ヒラギノ角ゴ Pro W3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  <a:ea typeface="ヒラギノ角ゴ Pro W3" pitchFamily="-110" charset="-128"/>
          <a:cs typeface="ヒラギノ角ゴ Pro W3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  <a:ea typeface="ヒラギノ角ゴ Pro W3" pitchFamily="-110" charset="-128"/>
          <a:cs typeface="ヒラギノ角ゴ Pro W3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ヒラギノ角ゴ Pro W3" pitchFamily="-110" charset="-128"/>
          <a:cs typeface="ヒラギノ角ゴ Pro W3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ヒラギノ角ゴ Pro W3" pitchFamily="-110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ヒラギノ角ゴ Pro W3" pitchFamily="-110" charset="-128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ヒラギノ角ゴ Pro W3" pitchFamily="-110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ヒラギノ角ゴ Pro W3" pitchFamily="-110" charset="-128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242CC8D2-0483-4E13-A42C-9FB24739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0825" cy="6873875"/>
          </a:xfrm>
          <a:prstGeom prst="rect">
            <a:avLst/>
          </a:prstGeom>
          <a:solidFill>
            <a:srgbClr val="66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sz="2400">
                <a:latin typeface="Times" pitchFamily="18" charset="0"/>
              </a:rPr>
              <a:t>∂</a:t>
            </a:r>
          </a:p>
        </p:txBody>
      </p:sp>
      <p:sp>
        <p:nvSpPr>
          <p:cNvPr id="1027" name="Rectangle 8">
            <a:extLst>
              <a:ext uri="{FF2B5EF4-FFF2-40B4-BE49-F238E27FC236}">
                <a16:creationId xmlns:a16="http://schemas.microsoft.com/office/drawing/2014/main" id="{C65A9F71-01CF-4570-9C30-634B2962F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07950"/>
            <a:ext cx="8924925" cy="665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9pPr>
          </a:lstStyle>
          <a:p>
            <a:pPr algn="ctr">
              <a:defRPr/>
            </a:pPr>
            <a:endParaRPr lang="en-US" altLang="en-US" sz="2400">
              <a:latin typeface="Times" pitchFamily="18" charset="0"/>
              <a:cs typeface="+mn-cs"/>
            </a:endParaRPr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36251074-18DC-42DA-804C-B2369186BF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Heading style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FBD8F2FE-95EE-4469-BE09-93C56DB31A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9138"/>
            <a:ext cx="77724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CD20B88-F96D-48B3-8FF9-BDD7088C57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E9327B-9DD3-4EF3-A95B-9E69DCFFD5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EE39223-27A1-4461-B2AA-6735805E911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" panose="02020603050405020304" pitchFamily="18" charset="0"/>
              </a:defRPr>
            </a:lvl1pPr>
          </a:lstStyle>
          <a:p>
            <a:fld id="{742BED5A-71F4-4BEB-B454-2EE8E82420DC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C8535739-AF4B-4D4A-B826-E69EA25CD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611188"/>
            <a:ext cx="8024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chemeClr val="bg1"/>
              </a:solidFill>
              <a:latin typeface="Times" pitchFamily="18" charset="0"/>
              <a:cs typeface="+mn-cs"/>
            </a:endParaRP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6F0060AD-00D9-47F1-BBB4-A9F5AFFE7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1798638"/>
            <a:ext cx="8024813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1pPr>
            <a:lvl2pPr marL="742950" indent="-28575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2pPr>
            <a:lvl3pPr marL="11430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3pPr>
            <a:lvl4pPr marL="16002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4pPr>
            <a:lvl5pPr marL="2057400" indent="-228600"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 pitchFamily="34" charset="0"/>
                <a:ea typeface="ヒラギノ角ゴ Pro W3" pitchFamily="6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endParaRPr lang="en-US" altLang="en-US" sz="18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035" name="Picture 11">
            <a:extLst>
              <a:ext uri="{FF2B5EF4-FFF2-40B4-BE49-F238E27FC236}">
                <a16:creationId xmlns:a16="http://schemas.microsoft.com/office/drawing/2014/main" id="{30BE312A-5074-42F7-8974-1EC048235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843588"/>
            <a:ext cx="19431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5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+mj-lt"/>
          <a:ea typeface="ヒラギノ角ゴ Pro W3" pitchFamily="-110" charset="-128"/>
          <a:cs typeface="ヒラギノ角ゴ Pro W3" pitchFamily="-11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  <a:ea typeface="ヒラギノ角ゴ Pro W3" pitchFamily="-110" charset="-128"/>
          <a:cs typeface="ヒラギノ角ゴ Pro W3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  <a:ea typeface="ヒラギノ角ゴ Pro W3" pitchFamily="-110" charset="-128"/>
          <a:cs typeface="ヒラギノ角ゴ Pro W3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  <a:ea typeface="ヒラギノ角ゴ Pro W3" pitchFamily="-110" charset="-128"/>
          <a:cs typeface="ヒラギノ角ゴ Pro W3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  <a:ea typeface="ヒラギノ角ゴ Pro W3" pitchFamily="-110" charset="-128"/>
          <a:cs typeface="ヒラギノ角ゴ Pro W3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ヒラギノ角ゴ Pro W3" pitchFamily="-110" charset="-128"/>
          <a:cs typeface="ヒラギノ角ゴ Pro W3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ヒラギノ角ゴ Pro W3" pitchFamily="-110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ヒラギノ角ゴ Pro W3" pitchFamily="-110" charset="-128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ヒラギノ角ゴ Pro W3" pitchFamily="-110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ヒラギノ角ゴ Pro W3" pitchFamily="-110" charset="-128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claremcglynn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hyperlink" Target="mailto:Clare.McGlynn@durham.ac.uk" TargetMode="Externa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vengepornhelpline.org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customXml" Target="../ink/ink9.xml"/><Relationship Id="rId18" Type="http://schemas.openxmlformats.org/officeDocument/2006/relationships/image" Target="../media/image109.png"/><Relationship Id="rId3" Type="http://schemas.openxmlformats.org/officeDocument/2006/relationships/image" Target="../media/image102.png"/><Relationship Id="rId7" Type="http://schemas.openxmlformats.org/officeDocument/2006/relationships/customXml" Target="../ink/ink6.xml"/><Relationship Id="rId12" Type="http://schemas.openxmlformats.org/officeDocument/2006/relationships/image" Target="../media/image106.png"/><Relationship Id="rId17" Type="http://schemas.openxmlformats.org/officeDocument/2006/relationships/customXml" Target="../ink/ink11.xml"/><Relationship Id="rId2" Type="http://schemas.openxmlformats.org/officeDocument/2006/relationships/image" Target="../media/image101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customXml" Target="../ink/ink8.xml"/><Relationship Id="rId5" Type="http://schemas.openxmlformats.org/officeDocument/2006/relationships/customXml" Target="../ink/ink5.xml"/><Relationship Id="rId15" Type="http://schemas.openxmlformats.org/officeDocument/2006/relationships/customXml" Target="../ink/ink10.xml"/><Relationship Id="rId10" Type="http://schemas.openxmlformats.org/officeDocument/2006/relationships/image" Target="../media/image105.png"/><Relationship Id="rId4" Type="http://schemas.openxmlformats.org/officeDocument/2006/relationships/image" Target="../media/image103.png"/><Relationship Id="rId9" Type="http://schemas.openxmlformats.org/officeDocument/2006/relationships/customXml" Target="../ink/ink7.xml"/><Relationship Id="rId1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hyperlink" Target="https://eur01.safelinks.protection.outlook.com/?url=https%3A%2F%2Fwww.instagram.com%2Freel%2FDEh8_eJS0JA%2F%3Figsh%3DMXBvb2NmY2h1azlydg%3D%3D&amp;data=05%7C02%7Cclare.mcglynn%40durham.ac.uk%7C27f3ffcc207a4eeef0fd08dd7dab8485%7C7250d88b4b684529be44d59a2d8a6f94%7C0%7C0%7C638804897797982873%7CUnknown%7CTWFpbGZsb3d8eyJFbXB0eU1hcGkiOnRydWUsIlYiOiIwLjAuMDAwMCIsIlAiOiJXaW4zMiIsIkFOIjoiTWFpbCIsIldUIjoyfQ%3D%3D%7C0%7C%7C%7C&amp;sdata=Pd4SzHO5EIae%2Fs%2F6fyLwAPw9K%2BC2dicpfRJZaRTSsPw%3D&amp;reserved=0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remcglynn.com/" TargetMode="External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4.jpeg"/><Relationship Id="rId4" Type="http://schemas.openxmlformats.org/officeDocument/2006/relationships/hyperlink" Target="http://www.revengepornhelpline.org.uk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customXml" Target="../ink/ink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C13AC411-630D-40AF-A303-28541A22E5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116992"/>
            <a:ext cx="8497887" cy="154213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br>
              <a:rPr lang="en-GB" sz="3600" b="1" kern="1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3600" b="1" kern="100" dirty="0">
                <a:effectLst/>
                <a:latin typeface="Arial Rounded MT Bold" panose="020F07040305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Young Women Lead</a:t>
            </a:r>
            <a:br>
              <a:rPr lang="en-GB" sz="3600" b="1" kern="100" dirty="0">
                <a:effectLst/>
                <a:latin typeface="Arial Rounded MT Bold" panose="020F07040305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3600" b="1" kern="100" dirty="0">
                <a:effectLst/>
                <a:latin typeface="Arial Rounded MT Bold" panose="020F07040305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 and Gender</a:t>
            </a:r>
            <a:endParaRPr lang="en-GB" altLang="en-US" sz="3600" b="1" dirty="0">
              <a:latin typeface="Arial Rounded MT Bold" panose="020F070403050403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671D9151-306A-4449-87F9-9EE446F0910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63600" y="1772816"/>
            <a:ext cx="7416800" cy="3672408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</a:pPr>
            <a:endParaRPr lang="en-GB" altLang="en-US" dirty="0">
              <a:latin typeface="Arial Rounded MT Bold" panose="020F0704030504030204" pitchFamily="34" charset="0"/>
              <a:ea typeface="ヒラギノ角ゴ Pro W3"/>
              <a:cs typeface="ヒラギノ角ゴ Pro W3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</a:pPr>
            <a:r>
              <a:rPr lang="en-GB" altLang="en-US" sz="2800" dirty="0"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Professor Clare McGlynn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</a:pPr>
            <a:endParaRPr lang="en-GB" altLang="en-US" sz="2400" dirty="0">
              <a:latin typeface="Arial Rounded MT Bold" panose="020F0704030504030204" pitchFamily="34" charset="0"/>
              <a:ea typeface="ヒラギノ角ゴ Pro W3"/>
              <a:cs typeface="ヒラギノ角ゴ Pro W3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</a:pPr>
            <a:endParaRPr lang="en-GB" altLang="en-US" sz="2400" dirty="0">
              <a:latin typeface="Arial Rounded MT Bold" panose="020F0704030504030204" pitchFamily="34" charset="0"/>
              <a:ea typeface="ヒラギノ角ゴ Pro W3"/>
              <a:cs typeface="ヒラギノ角ゴ Pro W3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b="0" dirty="0"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	  </a:t>
            </a:r>
            <a:r>
              <a:rPr lang="en-GB" altLang="en-US" sz="2400" b="0" dirty="0"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@</a:t>
            </a:r>
            <a:r>
              <a:rPr kumimoji="0" lang="en-GB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claremcglynn</a:t>
            </a:r>
            <a:r>
              <a:rPr kumimoji="0" lang="en-GB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_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@clare-mcglynn-32b898238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2400" b="0" dirty="0">
                <a:solidFill>
                  <a:srgbClr val="FFFFFF"/>
                </a:solidFill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@claremcglynn_</a:t>
            </a:r>
            <a:endParaRPr kumimoji="0" lang="en-GB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ヒラギノ角ゴ Pro W3"/>
              <a:cs typeface="ヒラギノ角ゴ Pro W3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</a:pPr>
            <a:r>
              <a:rPr lang="en-GB" altLang="en-US" sz="2400" b="0" dirty="0">
                <a:latin typeface="Arial Rounded MT Bold" panose="020F0704030504030204" pitchFamily="34" charset="0"/>
                <a:ea typeface="ヒラギノ角ゴ Pro W3"/>
                <a:cs typeface="ヒラギノ角ゴ Pro W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www.ClareMcGlynn.com</a:t>
            </a:r>
            <a:endParaRPr lang="en-GB" altLang="en-US" sz="2400" b="0" dirty="0">
              <a:latin typeface="Arial Rounded MT Bold" panose="020F0704030504030204" pitchFamily="34" charset="0"/>
              <a:ea typeface="ヒラギノ角ゴ Pro W3"/>
              <a:cs typeface="ヒラギノ角ゴ Pro W3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</a:pPr>
            <a:r>
              <a:rPr lang="en-GB" altLang="en-US" sz="2400" b="0" dirty="0">
                <a:latin typeface="Arial Rounded MT Bold" panose="020F0704030504030204" pitchFamily="34" charset="0"/>
                <a:ea typeface="ヒラギノ角ゴ Pro W3"/>
                <a:cs typeface="ヒラギノ角ゴ Pro W3"/>
                <a:hlinkClick r:id="rId4"/>
              </a:rPr>
              <a:t>Clare.McGlynn@durham.ac.uk</a:t>
            </a:r>
            <a:r>
              <a:rPr lang="en-GB" altLang="en-US" sz="2000" b="0" dirty="0"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72B53-862A-1A68-6B69-1DEECCDF0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646" y="3398408"/>
            <a:ext cx="308978" cy="3089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5CEEA5B-67D1-A2EE-1573-ED853B8FF066}"/>
                  </a:ext>
                </a:extLst>
              </p14:cNvPr>
              <p14:cNvContentPartPr/>
              <p14:nvPr/>
            </p14:nvContentPartPr>
            <p14:xfrm>
              <a:off x="-2434544" y="110419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5CEEA5B-67D1-A2EE-1573-ED853B8FF06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440664" y="1098070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DA2A707-9B20-1A6C-8433-E47E6AA02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89556"/>
            <a:ext cx="352253" cy="3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kTok - Make Your Day">
            <a:extLst>
              <a:ext uri="{FF2B5EF4-FFF2-40B4-BE49-F238E27FC236}">
                <a16:creationId xmlns:a16="http://schemas.microsoft.com/office/drawing/2014/main" id="{A1C82251-40A2-8CFD-E915-36C56E086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21088"/>
            <a:ext cx="347214" cy="33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FF81E-E157-3AC6-C5E9-DD2764490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5A8DF-B6DF-7184-3D8E-F0411DA82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"/>
            <a:ext cx="7772400" cy="1357237"/>
          </a:xfrm>
        </p:spPr>
        <p:txBody>
          <a:bodyPr wrap="square" anchor="ctr">
            <a:noAutofit/>
          </a:bodyPr>
          <a:lstStyle/>
          <a:p>
            <a:pPr algn="ctr"/>
            <a:r>
              <a:rPr lang="en-GB" sz="3600" b="1" dirty="0">
                <a:latin typeface="Arial Rounded MT Bold" panose="020F0704030504030204" pitchFamily="34" charset="0"/>
              </a:rPr>
              <a:t>Warnings ahead… 2021</a:t>
            </a:r>
            <a:br>
              <a:rPr lang="en-GB" sz="3600" b="1" dirty="0">
                <a:latin typeface="Arial Rounded MT Bold" panose="020F0704030504030204" pitchFamily="34" charset="0"/>
              </a:rPr>
            </a:br>
            <a:r>
              <a:rPr lang="en-GB" sz="3600" b="1" dirty="0">
                <a:latin typeface="Arial Rounded MT Bold" panose="020F0704030504030204" pitchFamily="34" charset="0"/>
              </a:rPr>
              <a:t>Sarah speaks out, again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70FEE3-11CE-7B18-9CC9-B876A0D13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44408" y="1628800"/>
            <a:ext cx="212204" cy="144016"/>
          </a:xfrm>
        </p:spPr>
        <p:txBody>
          <a:bodyPr wrap="square" anchor="t">
            <a:normAutofit fontScale="25000" lnSpcReduction="20000"/>
          </a:bodyPr>
          <a:lstStyle/>
          <a:p>
            <a:endParaRPr lang="en-GB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51D32D4-1FAF-F2B5-6790-66C506664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779" y="1635040"/>
            <a:ext cx="3117917" cy="180020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311EB-88FF-A8E9-FE3F-29A5369D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 wrap="square" anchor="t">
            <a:norm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EA943FF-9193-4339-8F40-4788BCC31CFD}" type="slidenum"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DB8F9F-7A9C-1370-55FE-3E03A19CC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357236"/>
            <a:ext cx="4897210" cy="2283882"/>
          </a:xfrm>
          <a:prstGeom prst="rect">
            <a:avLst/>
          </a:prstGeom>
        </p:spPr>
      </p:pic>
      <p:pic>
        <p:nvPicPr>
          <p:cNvPr id="1026" name="Picture 2" descr="Prof Clare McGlynn">
            <a:extLst>
              <a:ext uri="{FF2B5EF4-FFF2-40B4-BE49-F238E27FC236}">
                <a16:creationId xmlns:a16="http://schemas.microsoft.com/office/drawing/2014/main" id="{36C944B6-C74F-5525-A365-0EE1BE7A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10" y="4608199"/>
            <a:ext cx="3527570" cy="198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B3B4D3-88BE-DB9D-11B5-CA459A663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3754962"/>
            <a:ext cx="4630130" cy="29506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FD96C-7340-2243-5F69-8D0ADC2FC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9051" y="3758195"/>
            <a:ext cx="3435374" cy="57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4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D9BB5-CA24-3B87-F43E-262EE746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20781"/>
            <a:ext cx="2755755" cy="687939"/>
          </a:xfrm>
        </p:spPr>
        <p:txBody>
          <a:bodyPr/>
          <a:lstStyle/>
          <a:p>
            <a:r>
              <a:rPr lang="en-GB" sz="2400" dirty="0">
                <a:latin typeface="Arial Rounded MT Bold" panose="020F0704030504030204" pitchFamily="34" charset="0"/>
              </a:rPr>
              <a:t>	</a:t>
            </a:r>
            <a:r>
              <a:rPr lang="en-GB" sz="3200" dirty="0">
                <a:latin typeface="Arial Rounded MT Bold" panose="020F0704030504030204" pitchFamily="34" charset="0"/>
              </a:rPr>
              <a:t>2022</a:t>
            </a:r>
          </a:p>
        </p:txBody>
      </p:sp>
      <p:pic>
        <p:nvPicPr>
          <p:cNvPr id="6" name="Content Placeholder 5" descr="A green cover with white text&#10;&#10;AI-generated content may be incorrect.">
            <a:extLst>
              <a:ext uri="{FF2B5EF4-FFF2-40B4-BE49-F238E27FC236}">
                <a16:creationId xmlns:a16="http://schemas.microsoft.com/office/drawing/2014/main" id="{DD3041DC-F09D-0D0F-BABE-5D1F154BE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18" y="220781"/>
            <a:ext cx="2564244" cy="38163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E510D-BE2E-DC09-0980-95AEA0A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FF3D-9BE4-43E1-9730-8AE8A35FF35A}" type="slidenum">
              <a:rPr lang="en-GB" altLang="en-US" smtClean="0"/>
              <a:pPr/>
              <a:t>11</a:t>
            </a:fld>
            <a:endParaRPr lang="en-GB" altLang="en-US"/>
          </a:p>
        </p:txBody>
      </p:sp>
      <p:pic>
        <p:nvPicPr>
          <p:cNvPr id="8" name="Picture 7" descr="A screenshot of a chat&#10;&#10;AI-generated content may be incorrect.">
            <a:extLst>
              <a:ext uri="{FF2B5EF4-FFF2-40B4-BE49-F238E27FC236}">
                <a16:creationId xmlns:a16="http://schemas.microsoft.com/office/drawing/2014/main" id="{F78A8B51-0D1F-4E08-414F-B57806D95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3115" r="64981" b="16217"/>
          <a:stretch>
            <a:fillRect/>
          </a:stretch>
        </p:blipFill>
        <p:spPr>
          <a:xfrm>
            <a:off x="3988246" y="4154545"/>
            <a:ext cx="5036942" cy="2511168"/>
          </a:xfrm>
          <a:prstGeom prst="rect">
            <a:avLst/>
          </a:prstGeom>
        </p:spPr>
      </p:pic>
      <p:pic>
        <p:nvPicPr>
          <p:cNvPr id="12" name="Picture 11" descr="A group of women taking a selfie&#10;&#10;AI-generated content may be incorrect.">
            <a:extLst>
              <a:ext uri="{FF2B5EF4-FFF2-40B4-BE49-F238E27FC236}">
                <a16:creationId xmlns:a16="http://schemas.microsoft.com/office/drawing/2014/main" id="{D7CEF4B1-E104-1884-8880-2FA48FF0C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4"/>
          <a:stretch/>
        </p:blipFill>
        <p:spPr>
          <a:xfrm>
            <a:off x="321430" y="3920956"/>
            <a:ext cx="2654228" cy="2802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1038C2-2C17-5C83-B2EB-65B9B8732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92287"/>
            <a:ext cx="4392488" cy="36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73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F9A6-9755-157A-0DB8-BE5F91BCE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AAD9C-250B-69DE-E5D5-8D7FBD36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943FF-9193-4339-8F40-4788BCC31CFD}" type="slidenum"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1CB484-FABF-16E5-CC42-15997B8C34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150"/>
          <a:stretch/>
        </p:blipFill>
        <p:spPr>
          <a:xfrm>
            <a:off x="61091" y="46570"/>
            <a:ext cx="4669498" cy="3600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E5FBBA-3397-4D69-4BBB-626C0F2AE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1" y="3490627"/>
            <a:ext cx="4032822" cy="3243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D3B277-164D-75AE-8C3D-5C1D6478D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980" y="5451266"/>
            <a:ext cx="2400507" cy="108022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A9B5AD-FDBA-0A13-3AF7-49669E8570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01B05-D13D-77C8-DC78-8BD39A19D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412" y="84305"/>
            <a:ext cx="4169790" cy="3585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F49639-7C42-11C1-B16E-27868733C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6069" y="5347542"/>
            <a:ext cx="3743268" cy="1322947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8ED091C-A1B2-3CB3-3BA3-7077C75E58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/>
          <a:srcRect l="1613" t="13998" b="31630"/>
          <a:stretch>
            <a:fillRect/>
          </a:stretch>
        </p:blipFill>
        <p:spPr>
          <a:xfrm>
            <a:off x="4837351" y="3855271"/>
            <a:ext cx="3810000" cy="108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01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48B37-AF3A-A3F7-7319-8C7880763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85800" y="5589239"/>
            <a:ext cx="7772400" cy="108516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7" name="Content Placeholder 6" descr="A toy doll in a pink package&#10;&#10;AI-generated content may be incorrect.">
            <a:extLst>
              <a:ext uri="{FF2B5EF4-FFF2-40B4-BE49-F238E27FC236}">
                <a16:creationId xmlns:a16="http://schemas.microsoft.com/office/drawing/2014/main" id="{A95AD118-6A3D-BF7A-4A49-C36103A68C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997" y="342196"/>
            <a:ext cx="3240882" cy="4670980"/>
          </a:xfrm>
        </p:spPr>
      </p:pic>
      <p:pic>
        <p:nvPicPr>
          <p:cNvPr id="9" name="Content Placeholder 8" descr="A person holding a sign&#10;&#10;AI-generated content may be incorrect.">
            <a:extLst>
              <a:ext uri="{FF2B5EF4-FFF2-40B4-BE49-F238E27FC236}">
                <a16:creationId xmlns:a16="http://schemas.microsoft.com/office/drawing/2014/main" id="{6103747B-1F46-5AA4-0480-6060E45CC0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332656"/>
            <a:ext cx="2770474" cy="409030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804F0-5768-3FBA-CE14-C70279FAD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A943FF-9193-4339-8F40-4788BCC31CFD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BE6FE-1C55-1FF6-2103-01AEA3292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2684" b="11861"/>
          <a:stretch/>
        </p:blipFill>
        <p:spPr>
          <a:xfrm>
            <a:off x="1419753" y="3563974"/>
            <a:ext cx="3968502" cy="1426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EBD2F8-BBB1-7A19-C8C6-350C0ABC4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66" y="5047203"/>
            <a:ext cx="8513068" cy="1648017"/>
          </a:xfrm>
          <a:prstGeom prst="rect">
            <a:avLst/>
          </a:prstGeom>
        </p:spPr>
      </p:pic>
      <p:pic>
        <p:nvPicPr>
          <p:cNvPr id="10" name="Picture 9" descr="The UK government will enforce the ...">
            <a:extLst>
              <a:ext uri="{FF2B5EF4-FFF2-40B4-BE49-F238E27FC236}">
                <a16:creationId xmlns:a16="http://schemas.microsoft.com/office/drawing/2014/main" id="{7A07A3E5-7731-FEC5-0086-C87F91E99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59" y="339678"/>
            <a:ext cx="2314008" cy="308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538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8AA12-A3F2-75E9-821A-B0D7705BF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96752"/>
          </a:xfrm>
        </p:spPr>
        <p:txBody>
          <a:bodyPr/>
          <a:lstStyle/>
          <a:p>
            <a:pPr algn="ctr"/>
            <a:r>
              <a:rPr lang="en-GB" b="1" dirty="0">
                <a:latin typeface="Arial Rounded MT Bold" panose="020F0704030504030204" pitchFamily="34" charset="0"/>
              </a:rPr>
              <a:t>What next?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288B0-B6B9-8A2F-86B9-FD33721B90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100C7-5F46-6892-1307-37123135C4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D8854-1DAB-0390-FF00-15C521B0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A943FF-9193-4339-8F40-4788BCC31CFD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3F7C94-808C-5EF2-E51D-6659C2E42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77" y="1184593"/>
            <a:ext cx="3396283" cy="1869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874885-CA82-D0B9-D9DD-0EFA9F796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798" y="1345102"/>
            <a:ext cx="4449047" cy="2373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963057-9250-E9F8-3D74-EBF05501FC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320"/>
          <a:stretch>
            <a:fillRect/>
          </a:stretch>
        </p:blipFill>
        <p:spPr>
          <a:xfrm>
            <a:off x="4186629" y="5185736"/>
            <a:ext cx="4734586" cy="14736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59AF16-815F-1B52-E057-0C37E55B8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887" y="5251129"/>
            <a:ext cx="2254136" cy="4659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98D5E8-CE4F-0BA9-B37D-60BFEDC95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6730" y="3663253"/>
            <a:ext cx="4889019" cy="13056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4621D7-0501-9369-6652-BC15A4F86C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785" y="3846969"/>
            <a:ext cx="3426693" cy="28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06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B3F8C-C8CD-B549-8847-4E5252D2E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548680"/>
            <a:ext cx="4606279" cy="870508"/>
          </a:xfrm>
        </p:spPr>
        <p:txBody>
          <a:bodyPr/>
          <a:lstStyle/>
          <a:p>
            <a:pPr algn="ctr"/>
            <a:r>
              <a:rPr lang="en-GB" b="1" dirty="0">
                <a:latin typeface="Arial Rounded MT Bold" panose="020F0704030504030204" pitchFamily="34" charset="0"/>
              </a:rPr>
              <a:t>‘Banning’ </a:t>
            </a:r>
            <a:br>
              <a:rPr lang="en-GB" b="1" dirty="0">
                <a:latin typeface="Arial Rounded MT Bold" panose="020F0704030504030204" pitchFamily="34" charset="0"/>
              </a:rPr>
            </a:br>
            <a:r>
              <a:rPr lang="en-GB" b="1" dirty="0" err="1">
                <a:latin typeface="Arial Rounded MT Bold" panose="020F0704030504030204" pitchFamily="34" charset="0"/>
              </a:rPr>
              <a:t>nudify</a:t>
            </a:r>
            <a:r>
              <a:rPr lang="en-GB" b="1" dirty="0">
                <a:latin typeface="Arial Rounded MT Bold" panose="020F0704030504030204" pitchFamily="34" charset="0"/>
              </a:rPr>
              <a:t> apps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6774657-6C6E-3B33-0848-42EF33584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20" y="1716558"/>
            <a:ext cx="4932040" cy="372225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How?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Difficult as dual use tech – can be used lawfully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Age-verification possible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Limited criminal offence proposed for England and Wales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6166A-0310-697D-C785-91944973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A943FF-9193-4339-8F40-4788BCC31CFD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B1869-E539-5E8A-5CA7-333B512B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943" b="7737"/>
          <a:stretch>
            <a:fillRect/>
          </a:stretch>
        </p:blipFill>
        <p:spPr>
          <a:xfrm>
            <a:off x="179512" y="5637770"/>
            <a:ext cx="7486953" cy="10383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A3C211-D8E1-0660-FEE3-6192BDD30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4914949"/>
            <a:ext cx="3491880" cy="6854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9A2689-2319-83D2-CF8A-43E0FD115C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380" b="35830"/>
          <a:stretch>
            <a:fillRect/>
          </a:stretch>
        </p:blipFill>
        <p:spPr>
          <a:xfrm>
            <a:off x="360040" y="335365"/>
            <a:ext cx="2880817" cy="2361852"/>
          </a:xfrm>
          <a:prstGeom prst="rect">
            <a:avLst/>
          </a:prstGeom>
        </p:spPr>
      </p:pic>
      <p:pic>
        <p:nvPicPr>
          <p:cNvPr id="18" name="Picture 4" descr="Creating non-consensual intimate images ...">
            <a:extLst>
              <a:ext uri="{FF2B5EF4-FFF2-40B4-BE49-F238E27FC236}">
                <a16:creationId xmlns:a16="http://schemas.microsoft.com/office/drawing/2014/main" id="{57A5CFAF-221C-194D-C46A-11942127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40" y="3140968"/>
            <a:ext cx="3086058" cy="20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942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0FD20-64F7-1EFB-498B-95A209F0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340768"/>
          </a:xfrm>
        </p:spPr>
        <p:txBody>
          <a:bodyPr/>
          <a:lstStyle/>
          <a:p>
            <a:pPr algn="ctr"/>
            <a:r>
              <a:rPr lang="en-GB" b="1" dirty="0">
                <a:latin typeface="Arial Rounded MT Bold" panose="020F0704030504030204" pitchFamily="34" charset="0"/>
              </a:rPr>
              <a:t>It was not inevitable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92FE1-7C11-A4E0-3DDC-5639CF0D3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1A443-0D8B-F95E-9C2F-5E3B5DA7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907E6-E421-4218-B34A-9425C63159FB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599C58-7979-A4FA-0AF7-BB5C7D625A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01"/>
          <a:stretch>
            <a:fillRect/>
          </a:stretch>
        </p:blipFill>
        <p:spPr>
          <a:xfrm>
            <a:off x="188301" y="1096138"/>
            <a:ext cx="8820472" cy="1714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B863C4-A714-C051-6547-EC13AA17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67" y="4883486"/>
            <a:ext cx="5890656" cy="1757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339E1D-E8E6-9883-B5D9-84FCB1213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67" y="2983652"/>
            <a:ext cx="8764223" cy="157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90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0CC73-DFC2-1EC6-5112-A7A90EEF8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7">
            <a:extLst>
              <a:ext uri="{FF2B5EF4-FFF2-40B4-BE49-F238E27FC236}">
                <a16:creationId xmlns:a16="http://schemas.microsoft.com/office/drawing/2014/main" id="{5E687158-7CBB-96B0-07E3-F4C95AABB424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55650" y="260350"/>
            <a:ext cx="7772400" cy="1368425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br>
              <a:rPr lang="en-GB" altLang="en-US" b="1" dirty="0">
                <a:latin typeface="Aharoni" panose="02010803020104030203" pitchFamily="2" charset="-79"/>
                <a:ea typeface="ヒラギノ角ゴ Pro W3" panose="020B0300000000000000"/>
                <a:cs typeface="Aharoni" panose="02010803020104030203" pitchFamily="2" charset="-79"/>
              </a:rPr>
            </a:br>
            <a:endParaRPr lang="en-GB" altLang="en-US" dirty="0">
              <a:latin typeface="Aharoni" panose="02010803020104030203" pitchFamily="2" charset="-79"/>
              <a:ea typeface="ヒラギノ角ゴ Pro W3" panose="020B0300000000000000"/>
              <a:cs typeface="Aharoni" panose="02010803020104030203" pitchFamily="2" charset="-79"/>
            </a:endParaRPr>
          </a:p>
        </p:txBody>
      </p:sp>
      <p:sp>
        <p:nvSpPr>
          <p:cNvPr id="10243" name="Subtitle 8">
            <a:extLst>
              <a:ext uri="{FF2B5EF4-FFF2-40B4-BE49-F238E27FC236}">
                <a16:creationId xmlns:a16="http://schemas.microsoft.com/office/drawing/2014/main" id="{D6CDDA8E-F106-FB0E-3EA7-1B642EEF9CB5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827088" y="404664"/>
            <a:ext cx="7561262" cy="4824561"/>
          </a:xfrm>
        </p:spPr>
        <p:txBody>
          <a:bodyPr/>
          <a:lstStyle/>
          <a:p>
            <a:pPr algn="ctr"/>
            <a:endParaRPr lang="en-GB" altLang="en-US" sz="2400" i="1" dirty="0">
              <a:latin typeface="Verdana" panose="020B060403050404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endParaRPr lang="en-GB" altLang="en-US" sz="440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r>
              <a:rPr lang="en-GB" altLang="en-US" sz="440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The next stage? </a:t>
            </a:r>
          </a:p>
          <a:p>
            <a:pPr algn="ctr"/>
            <a:endParaRPr lang="en-GB" altLang="en-US" sz="440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r>
              <a:rPr lang="en-GB" altLang="en-US" sz="440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New frontiers </a:t>
            </a:r>
          </a:p>
          <a:p>
            <a:pPr algn="ctr"/>
            <a:endParaRPr lang="en-GB" altLang="en-US" sz="440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096171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82A59-CB75-2F1D-352A-8CFBF6081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76672"/>
            <a:ext cx="4525587" cy="1440160"/>
          </a:xfrm>
        </p:spPr>
        <p:txBody>
          <a:bodyPr/>
          <a:lstStyle/>
          <a:p>
            <a:pPr algn="ctr"/>
            <a:r>
              <a:rPr lang="en-GB" b="1" dirty="0">
                <a:latin typeface="Arial Rounded MT Bold" panose="020F0704030504030204" pitchFamily="34" charset="77"/>
              </a:rPr>
              <a:t>AI ‘Smart’ glasses</a:t>
            </a:r>
          </a:p>
        </p:txBody>
      </p:sp>
      <p:pic>
        <p:nvPicPr>
          <p:cNvPr id="7" name="Content Placeholder 6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BF8FAAAE-CE19-11B0-43C8-185B27C0D3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3" y="2339620"/>
            <a:ext cx="4249379" cy="4357759"/>
          </a:xfrm>
        </p:spPr>
      </p:pic>
      <p:pic>
        <p:nvPicPr>
          <p:cNvPr id="9" name="Content Placeholder 8" descr="A purple background with text&#10;&#10;AI-generated content may be incorrect.">
            <a:extLst>
              <a:ext uri="{FF2B5EF4-FFF2-40B4-BE49-F238E27FC236}">
                <a16:creationId xmlns:a16="http://schemas.microsoft.com/office/drawing/2014/main" id="{FD4B4A77-A12E-B472-854C-CF64236A35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153" y="3635910"/>
            <a:ext cx="3061469" cy="306146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96667-3C16-3EF7-72B6-294EBE0F3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943FF-9193-4339-8F40-4788BCC31CFD}" type="slidenum"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8720CB-37F6-6D7E-4BF9-DA1A6298B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014" y="165012"/>
            <a:ext cx="4115373" cy="34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75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C98E6-14E1-A3EA-4EC5-D8D4AD84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4B223-75A8-20EE-3452-B9EF7E843D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FD2B1-8684-3BCC-4090-62158BF959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08FE2-9110-0040-7AB4-4E82643D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A943FF-9193-4339-8F40-4788BCC31CFD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FFA20E-A486-7707-DA8B-720150E06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45" y="4365104"/>
            <a:ext cx="4764136" cy="2247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1908E8-7690-DC93-A102-D0B356A93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27" y="3239905"/>
            <a:ext cx="4873948" cy="1125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E96DC0-1172-B88E-FC05-127FC2773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437">
            <a:off x="4680581" y="147326"/>
            <a:ext cx="4404031" cy="1191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3C7E32-209B-860F-66E9-BBEC23A60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792">
            <a:off x="4097110" y="1116940"/>
            <a:ext cx="3673276" cy="1092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B9BB3C-DBE2-591C-9A31-16FE5CD80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924" y="2016859"/>
            <a:ext cx="4626355" cy="11629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D31B05-BE80-6173-1B79-0254541113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92876">
            <a:off x="7104384" y="2714667"/>
            <a:ext cx="1653011" cy="345577"/>
          </a:xfrm>
          <a:prstGeom prst="rect">
            <a:avLst/>
          </a:prstGeom>
        </p:spPr>
      </p:pic>
      <p:pic>
        <p:nvPicPr>
          <p:cNvPr id="8194" name="Picture 2" descr="Imagine finding out a stranger secretly ...">
            <a:extLst>
              <a:ext uri="{FF2B5EF4-FFF2-40B4-BE49-F238E27FC236}">
                <a16:creationId xmlns:a16="http://schemas.microsoft.com/office/drawing/2014/main" id="{2DE60781-C333-034F-26DD-C7BDF9B00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52" y="279255"/>
            <a:ext cx="3671847" cy="308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mart glasses are being used in ...">
            <a:extLst>
              <a:ext uri="{FF2B5EF4-FFF2-40B4-BE49-F238E27FC236}">
                <a16:creationId xmlns:a16="http://schemas.microsoft.com/office/drawing/2014/main" id="{5B395A83-0F69-5B53-4E73-35555CF5B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173" y="3350314"/>
            <a:ext cx="2636397" cy="329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58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FBB3F-E53C-3787-60BA-1640E5993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7">
            <a:extLst>
              <a:ext uri="{FF2B5EF4-FFF2-40B4-BE49-F238E27FC236}">
                <a16:creationId xmlns:a16="http://schemas.microsoft.com/office/drawing/2014/main" id="{5E5C4A55-407A-A72F-C5EA-953C71E6F440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260350"/>
            <a:ext cx="7772400" cy="1368425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endParaRPr lang="en-US" altLang="en-US" dirty="0">
              <a:latin typeface="Aharoni" panose="02010803020104030203" pitchFamily="2" charset="-79"/>
              <a:ea typeface="ヒラギノ角ゴ Pro W3"/>
              <a:cs typeface="ヒラギノ角ゴ Pro W3"/>
            </a:endParaRPr>
          </a:p>
        </p:txBody>
      </p:sp>
      <p:sp>
        <p:nvSpPr>
          <p:cNvPr id="32771" name="Subtitle 8">
            <a:extLst>
              <a:ext uri="{FF2B5EF4-FFF2-40B4-BE49-F238E27FC236}">
                <a16:creationId xmlns:a16="http://schemas.microsoft.com/office/drawing/2014/main" id="{E8FB15BB-A86B-6E31-71FC-16CE88684196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55650" y="-1107504"/>
            <a:ext cx="7561262" cy="6480719"/>
          </a:xfrm>
        </p:spPr>
        <p:txBody>
          <a:bodyPr/>
          <a:lstStyle/>
          <a:p>
            <a:pPr algn="ctr"/>
            <a:endParaRPr lang="en-GB" altLang="en-US" sz="2400" i="1" dirty="0">
              <a:latin typeface="Verdana" panose="020B0604030504040204" pitchFamily="34" charset="0"/>
              <a:ea typeface="ヒラギノ角ゴ Pro W3"/>
              <a:cs typeface="ヒラギノ角ゴ Pro W3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endParaRPr lang="en-GB" altLang="en-US" sz="3200" dirty="0">
              <a:latin typeface="Arial Rounded MT Bold" panose="020F0704030504030204" pitchFamily="34" charset="0"/>
              <a:ea typeface="ヒラギノ角ゴ Pro W3"/>
              <a:cs typeface="ヒラギノ角ゴ Pro W3"/>
            </a:endParaRPr>
          </a:p>
          <a:p>
            <a:pPr algn="just">
              <a:lnSpc>
                <a:spcPct val="107000"/>
              </a:lnSpc>
              <a:spcAft>
                <a:spcPts val="400"/>
              </a:spcAft>
            </a:pPr>
            <a:endParaRPr lang="en-GB" altLang="en-US" u="sng" dirty="0">
              <a:solidFill>
                <a:srgbClr val="0000FF"/>
              </a:solidFill>
              <a:latin typeface="Segoe UI" panose="020B0502040204020203" pitchFamily="34" charset="0"/>
              <a:ea typeface="ヒラギノ角ゴ Pro W3"/>
              <a:cs typeface="Times New Roman" panose="02020603050405020304" pitchFamily="18" charset="0"/>
              <a:hlinkClick r:id="rId3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endParaRPr lang="en-GB" altLang="en-US" sz="3600" b="0" dirty="0">
              <a:latin typeface="Arial Rounded MT Bold" panose="020F0704030504030204" pitchFamily="34" charset="0"/>
              <a:ea typeface="ヒラギノ角ゴ Pro W3"/>
              <a:cs typeface="ヒラギノ角ゴ Pro W3"/>
            </a:endParaRPr>
          </a:p>
          <a:p>
            <a:pPr algn="ctr"/>
            <a:r>
              <a:rPr lang="en-GB" altLang="en-US" sz="5400" dirty="0"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Warning</a:t>
            </a:r>
          </a:p>
          <a:p>
            <a:pPr algn="ctr"/>
            <a:r>
              <a:rPr lang="en-GB" altLang="en-US" sz="5400" dirty="0"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discussion of self-harm, suicide, child abuse, stalking</a:t>
            </a:r>
          </a:p>
        </p:txBody>
      </p:sp>
    </p:spTree>
    <p:extLst>
      <p:ext uri="{BB962C8B-B14F-4D97-AF65-F5344CB8AC3E}">
        <p14:creationId xmlns:p14="http://schemas.microsoft.com/office/powerpoint/2010/main" val="3092295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BF24E-A67B-9A0A-F0E8-FA8BFAD39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2CA19-1F22-AA4A-B3B0-6B8D17E09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A4F98-3AC3-A625-530C-E7D67869BD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C914F-113D-5B27-EA23-EBC328FA5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A943FF-9193-4339-8F40-4788BCC31CFD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81F6EE-56E6-D4DE-66EA-DE0FCD2C8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609600"/>
            <a:ext cx="3425176" cy="5354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08E7A0-81AE-E257-B509-2B307486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612" y="609600"/>
            <a:ext cx="4111599" cy="53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7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01DD8-BC62-07DD-C1E4-B01DC0B99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7">
            <a:extLst>
              <a:ext uri="{FF2B5EF4-FFF2-40B4-BE49-F238E27FC236}">
                <a16:creationId xmlns:a16="http://schemas.microsoft.com/office/drawing/2014/main" id="{3225F269-249B-B2F6-9503-CE094D705CBC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55650" y="260350"/>
            <a:ext cx="7772400" cy="1368425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br>
              <a:rPr lang="en-GB" altLang="en-US" b="1" dirty="0">
                <a:latin typeface="Aharoni" panose="02010803020104030203" pitchFamily="2" charset="-79"/>
                <a:ea typeface="ヒラギノ角ゴ Pro W3" panose="020B0300000000000000"/>
                <a:cs typeface="Aharoni" panose="02010803020104030203" pitchFamily="2" charset="-79"/>
              </a:rPr>
            </a:br>
            <a:endParaRPr lang="en-GB" altLang="en-US" dirty="0">
              <a:latin typeface="Aharoni" panose="02010803020104030203" pitchFamily="2" charset="-79"/>
              <a:ea typeface="ヒラギノ角ゴ Pro W3" panose="020B0300000000000000"/>
              <a:cs typeface="Aharoni" panose="02010803020104030203" pitchFamily="2" charset="-79"/>
            </a:endParaRPr>
          </a:p>
        </p:txBody>
      </p:sp>
      <p:sp>
        <p:nvSpPr>
          <p:cNvPr id="10243" name="Subtitle 8">
            <a:extLst>
              <a:ext uri="{FF2B5EF4-FFF2-40B4-BE49-F238E27FC236}">
                <a16:creationId xmlns:a16="http://schemas.microsoft.com/office/drawing/2014/main" id="{BAC8C6D7-C108-4C81-D899-5ABD47336ECB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827088" y="404664"/>
            <a:ext cx="7561262" cy="4824561"/>
          </a:xfrm>
        </p:spPr>
        <p:txBody>
          <a:bodyPr/>
          <a:lstStyle/>
          <a:p>
            <a:pPr algn="ctr"/>
            <a:endParaRPr lang="en-GB" altLang="en-US" sz="2400" i="1" dirty="0">
              <a:latin typeface="Verdana" panose="020B060403050404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endParaRPr lang="en-GB" altLang="en-US" sz="4400" b="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r>
              <a:rPr lang="en-GB" altLang="en-US" sz="440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AI Chatbots</a:t>
            </a:r>
          </a:p>
          <a:p>
            <a:pPr algn="ctr"/>
            <a:endParaRPr lang="en-GB" altLang="en-US" sz="4400" b="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r>
              <a:rPr lang="en-GB" altLang="en-US" sz="440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Standing on the precipice</a:t>
            </a:r>
            <a:endParaRPr lang="en-GB" altLang="en-US" sz="4400" b="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endParaRPr lang="en-GB" altLang="en-US" sz="2200" b="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79847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A414F-E8CC-17F3-7CBD-44E6A5348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7">
            <a:extLst>
              <a:ext uri="{FF2B5EF4-FFF2-40B4-BE49-F238E27FC236}">
                <a16:creationId xmlns:a16="http://schemas.microsoft.com/office/drawing/2014/main" id="{0F4ADCFD-1582-6231-2799-70579410843E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55650" y="260350"/>
            <a:ext cx="7772400" cy="1368425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br>
              <a:rPr lang="en-GB" altLang="en-US" b="1" dirty="0">
                <a:latin typeface="Aharoni" panose="02010803020104030203" pitchFamily="2" charset="-79"/>
                <a:ea typeface="ヒラギノ角ゴ Pro W3" panose="020B0300000000000000"/>
                <a:cs typeface="Aharoni" panose="02010803020104030203" pitchFamily="2" charset="-79"/>
              </a:rPr>
            </a:br>
            <a:endParaRPr lang="en-GB" altLang="en-US" dirty="0">
              <a:latin typeface="Aharoni" panose="02010803020104030203" pitchFamily="2" charset="-79"/>
              <a:ea typeface="ヒラギノ角ゴ Pro W3" panose="020B0300000000000000"/>
              <a:cs typeface="Aharoni" panose="02010803020104030203" pitchFamily="2" charset="-79"/>
            </a:endParaRPr>
          </a:p>
        </p:txBody>
      </p:sp>
      <p:sp>
        <p:nvSpPr>
          <p:cNvPr id="10243" name="Subtitle 8">
            <a:extLst>
              <a:ext uri="{FF2B5EF4-FFF2-40B4-BE49-F238E27FC236}">
                <a16:creationId xmlns:a16="http://schemas.microsoft.com/office/drawing/2014/main" id="{18FC0CDE-5204-F1AF-F96C-2137991BBE59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791369" y="260350"/>
            <a:ext cx="7561262" cy="4824561"/>
          </a:xfrm>
        </p:spPr>
        <p:txBody>
          <a:bodyPr/>
          <a:lstStyle/>
          <a:p>
            <a:pPr algn="ctr"/>
            <a:endParaRPr lang="en-GB" altLang="en-US" sz="2400" i="1" dirty="0">
              <a:latin typeface="Verdana" panose="020B060403050404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endParaRPr lang="en-GB" altLang="en-US" sz="4400" b="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r>
              <a:rPr lang="en-GB" altLang="en-US" sz="440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Warning</a:t>
            </a:r>
          </a:p>
          <a:p>
            <a:pPr algn="ctr"/>
            <a:endParaRPr lang="en-GB" altLang="en-US" sz="440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r>
              <a:rPr lang="en-GB" altLang="en-US" sz="440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Suicide and child abuse</a:t>
            </a:r>
          </a:p>
          <a:p>
            <a:pPr algn="ctr"/>
            <a:endParaRPr lang="en-GB" altLang="en-US" sz="4400" b="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endParaRPr lang="en-GB" altLang="en-US" sz="2200" b="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483384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5DE35-3303-3A26-7CD8-AC3272269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Content Placeholder 8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99DC96F1-00E3-D897-D903-DDA6B408CE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7" y="1915319"/>
            <a:ext cx="3021007" cy="2416806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355CF3D-751A-9D04-67EC-E658ACB3D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1920" y="1915319"/>
            <a:ext cx="4813953" cy="4569619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89126-435E-83F5-5B80-6897E3F54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907E6-E421-4218-B34A-9425C63159FB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DE9561-D840-5632-FE33-4BF1FFF48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52" y="373062"/>
            <a:ext cx="8343322" cy="130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9B47E4-44BF-2C51-8003-661EB48F69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3763"/>
          <a:stretch>
            <a:fillRect/>
          </a:stretch>
        </p:blipFill>
        <p:spPr>
          <a:xfrm>
            <a:off x="4211960" y="1989137"/>
            <a:ext cx="4453913" cy="23900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BBFAFA-2F71-FE13-1C43-963A5980E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552" y="4562231"/>
            <a:ext cx="4277636" cy="208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03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D54E2A-F683-2D36-8211-2892D6153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B3FF24-D81F-4E8B-23CB-6649554B0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137778"/>
            <a:ext cx="8352928" cy="429208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64% using AI chatbots for help with everything from homework to emotional advice and companionship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15% say they would rather talk to a chatbot than a real person.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1 in 6 vulnerable children use them as they wanted a friend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2 in 5 children have no concerns about following chatbot advice, and a further 36% are uncertain if they should be concerned. This number is even higher for </a:t>
            </a:r>
            <a:r>
              <a:rPr lang="en-US" sz="2200" b="1" dirty="0"/>
              <a:t>vulnerable children</a:t>
            </a:r>
            <a:r>
              <a:rPr lang="en-US" sz="2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1 in 8 children are using AI chatbots as they have no one else to speak to, rising to nearly 1 in 4 </a:t>
            </a:r>
            <a:r>
              <a:rPr lang="en-US" sz="2200" b="1" dirty="0"/>
              <a:t>vulnerable children.   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C1672-00BB-906A-7C1F-2640A0D2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A943FF-9193-4339-8F40-4788BCC31CFD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5B96B-B2C8-0F16-BDF2-9D97C04AC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74" y="224421"/>
            <a:ext cx="6344926" cy="1656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03937A-8C6D-E566-8583-65BADE884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260" y="428140"/>
            <a:ext cx="1930988" cy="132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05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6FFD1-8423-E6C5-2B38-A2F11E93D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7">
            <a:extLst>
              <a:ext uri="{FF2B5EF4-FFF2-40B4-BE49-F238E27FC236}">
                <a16:creationId xmlns:a16="http://schemas.microsoft.com/office/drawing/2014/main" id="{7C595C58-ACCF-AA3E-FC7F-F3D065313D93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55650" y="260350"/>
            <a:ext cx="7772400" cy="1368425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br>
              <a:rPr lang="en-GB" altLang="en-US" b="1" dirty="0">
                <a:latin typeface="Aharoni" panose="02010803020104030203" pitchFamily="2" charset="-79"/>
                <a:ea typeface="ヒラギノ角ゴ Pro W3" panose="020B0300000000000000"/>
                <a:cs typeface="Aharoni" panose="02010803020104030203" pitchFamily="2" charset="-79"/>
              </a:rPr>
            </a:br>
            <a:endParaRPr lang="en-GB" altLang="en-US" dirty="0">
              <a:latin typeface="Aharoni" panose="02010803020104030203" pitchFamily="2" charset="-79"/>
              <a:ea typeface="ヒラギノ角ゴ Pro W3" panose="020B0300000000000000"/>
              <a:cs typeface="Aharoni" panose="02010803020104030203" pitchFamily="2" charset="-79"/>
            </a:endParaRPr>
          </a:p>
        </p:txBody>
      </p:sp>
      <p:sp>
        <p:nvSpPr>
          <p:cNvPr id="10243" name="Subtitle 8">
            <a:extLst>
              <a:ext uri="{FF2B5EF4-FFF2-40B4-BE49-F238E27FC236}">
                <a16:creationId xmlns:a16="http://schemas.microsoft.com/office/drawing/2014/main" id="{811630CF-8282-7E98-5DDA-218539E37BCD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827088" y="404664"/>
            <a:ext cx="7561262" cy="4824561"/>
          </a:xfrm>
        </p:spPr>
        <p:txBody>
          <a:bodyPr/>
          <a:lstStyle/>
          <a:p>
            <a:pPr algn="ctr"/>
            <a:endParaRPr lang="en-GB" altLang="en-US" sz="2400" i="1" dirty="0">
              <a:latin typeface="Verdana" panose="020B060403050404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endParaRPr lang="en-GB" altLang="en-US" sz="4400" b="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r>
              <a:rPr lang="en-GB" altLang="en-US" sz="4400" b="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Chatbots and violence against women and girls</a:t>
            </a:r>
            <a:endParaRPr lang="en-GB" altLang="en-US" sz="2200" b="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511585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2669-8F84-228D-FD96-91EFB867C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044352"/>
          </a:xfrm>
        </p:spPr>
        <p:txBody>
          <a:bodyPr/>
          <a:lstStyle/>
          <a:p>
            <a:pPr algn="ctr"/>
            <a:r>
              <a:rPr lang="en-GB" sz="3600" dirty="0">
                <a:latin typeface="Arial Rounded MT Bold" panose="020F0704030504030204" pitchFamily="34" charset="77"/>
              </a:rPr>
              <a:t>AI Chatbots and harassment </a:t>
            </a:r>
          </a:p>
        </p:txBody>
      </p:sp>
      <p:pic>
        <p:nvPicPr>
          <p:cNvPr id="7" name="Content Placeholder 6" descr="A hand on a keyboard&#10;&#10;AI-generated content may be incorrect.">
            <a:extLst>
              <a:ext uri="{FF2B5EF4-FFF2-40B4-BE49-F238E27FC236}">
                <a16:creationId xmlns:a16="http://schemas.microsoft.com/office/drawing/2014/main" id="{72632C10-4998-E667-D644-21868BA22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" t="-2780" r="-2949" b="36097"/>
          <a:stretch/>
        </p:blipFill>
        <p:spPr>
          <a:xfrm>
            <a:off x="1981458" y="1274409"/>
            <a:ext cx="5181081" cy="201771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0F2F9-5045-2820-7F7B-1164146A2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943FF-9193-4339-8F40-4788BCC31CFD}" type="slidenum"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/>
            </a:endParaRPr>
          </a:p>
        </p:txBody>
      </p:sp>
      <p:pic>
        <p:nvPicPr>
          <p:cNvPr id="4" name="Picture 3" descr="A text on a white background&#10;&#10;AI-generated content may be incorrect.">
            <a:extLst>
              <a:ext uri="{FF2B5EF4-FFF2-40B4-BE49-F238E27FC236}">
                <a16:creationId xmlns:a16="http://schemas.microsoft.com/office/drawing/2014/main" id="{1D924ED9-6FE4-3FC1-97C8-40D94EA82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6" y="3826769"/>
            <a:ext cx="8515627" cy="287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74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FBE0C1-2296-587B-62C7-87E193A3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F87D7-7320-F97F-690F-3D2D8A797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FF3D-9BE4-43E1-9730-8AE8A35FF35A}" type="slidenum">
              <a:rPr lang="en-GB" altLang="en-US" smtClean="0"/>
              <a:pPr/>
              <a:t>27</a:t>
            </a:fld>
            <a:endParaRPr lang="en-GB" alt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5237D7-AEFB-C9BA-D56E-2C17CA1FF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16832"/>
            <a:ext cx="8290806" cy="446449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Grok provided step-by-step stalking tactics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suggestions of spyware apps, Google Maps links to public locations where a named person could be ‘staked out’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detailed plans for monitoring, online info including ‘cheap drone’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suggested various stages of escalation, with the first phase, titled “immediate post-breakup”, followed by “ongoing monitoring” and “escalation when she blocks/ignores” including blackmail with nudes and other private information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Personalisation - trawled social media for likely locations and times</a:t>
            </a:r>
          </a:p>
          <a:p>
            <a:pPr marL="0" indent="0"/>
            <a:r>
              <a:rPr lang="en-GB" sz="2000" b="1" dirty="0"/>
              <a:t>Implications of chatbots and stalking?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Serious intensification of risk and threat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Likely more rapid escalation 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E215E07E-531D-AC8B-B1AF-F4A718FBE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6597" y="152401"/>
            <a:ext cx="8290806" cy="140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33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A776-3B26-70FA-D985-391AF08F3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96752"/>
          </a:xfrm>
        </p:spPr>
        <p:txBody>
          <a:bodyPr/>
          <a:lstStyle/>
          <a:p>
            <a:pPr algn="ctr"/>
            <a:r>
              <a:rPr lang="en-GB" b="1" dirty="0">
                <a:latin typeface="Arial Rounded MT Bold" panose="020F0704030504030204" pitchFamily="34" charset="0"/>
              </a:rPr>
              <a:t>Chatbot grooming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66166-DD14-847F-8DCB-CA6B9694B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340768"/>
            <a:ext cx="7772400" cy="446472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5D47E-F43C-846C-FD86-54B48B78F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FF3D-9BE4-43E1-9730-8AE8A35FF35A}" type="slidenum">
              <a:rPr lang="en-GB" altLang="en-US" smtClean="0"/>
              <a:pPr/>
              <a:t>28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E172A-7B15-5E5D-964A-ECC0C34AA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860" y="1044050"/>
            <a:ext cx="5376196" cy="1191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2007C3-5AB8-F9B8-68E2-E05A08CFE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377" y="2235277"/>
            <a:ext cx="4194103" cy="427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63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27ABC-CFE2-955D-3BBC-36B754772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7">
            <a:extLst>
              <a:ext uri="{FF2B5EF4-FFF2-40B4-BE49-F238E27FC236}">
                <a16:creationId xmlns:a16="http://schemas.microsoft.com/office/drawing/2014/main" id="{51AE6F2A-AF08-5CC3-EA1B-795049D337F9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55650" y="260350"/>
            <a:ext cx="7772400" cy="1368425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br>
              <a:rPr lang="en-GB" altLang="en-US" b="1" dirty="0">
                <a:latin typeface="Aharoni" panose="02010803020104030203" pitchFamily="2" charset="-79"/>
                <a:ea typeface="ヒラギノ角ゴ Pro W3" panose="020B0300000000000000"/>
                <a:cs typeface="Aharoni" panose="02010803020104030203" pitchFamily="2" charset="-79"/>
              </a:rPr>
            </a:br>
            <a:endParaRPr lang="en-GB" altLang="en-US" dirty="0">
              <a:latin typeface="Aharoni" panose="02010803020104030203" pitchFamily="2" charset="-79"/>
              <a:ea typeface="ヒラギノ角ゴ Pro W3" panose="020B0300000000000000"/>
              <a:cs typeface="Aharoni" panose="02010803020104030203" pitchFamily="2" charset="-79"/>
            </a:endParaRPr>
          </a:p>
        </p:txBody>
      </p:sp>
      <p:sp>
        <p:nvSpPr>
          <p:cNvPr id="10243" name="Subtitle 8">
            <a:extLst>
              <a:ext uri="{FF2B5EF4-FFF2-40B4-BE49-F238E27FC236}">
                <a16:creationId xmlns:a16="http://schemas.microsoft.com/office/drawing/2014/main" id="{A9DBD253-55D4-A045-CD64-CB0C55D4EC04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827088" y="404664"/>
            <a:ext cx="7561262" cy="4824561"/>
          </a:xfrm>
        </p:spPr>
        <p:txBody>
          <a:bodyPr/>
          <a:lstStyle/>
          <a:p>
            <a:pPr algn="ctr"/>
            <a:endParaRPr lang="en-GB" altLang="en-US" sz="2400" i="1" dirty="0">
              <a:latin typeface="Verdana" panose="020B060403050404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r>
              <a:rPr lang="en-GB" altLang="en-US" sz="440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AI companions</a:t>
            </a:r>
            <a:endParaRPr lang="en-GB" altLang="en-US" sz="220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70902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831FE-7355-6DAC-365D-C738C34FA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070594"/>
          </a:xfrm>
        </p:spPr>
        <p:txBody>
          <a:bodyPr/>
          <a:lstStyle/>
          <a:p>
            <a:pPr algn="ctr"/>
            <a:r>
              <a:rPr lang="en-GB" sz="3600" b="1" dirty="0">
                <a:latin typeface="Arial Rounded MT Bold" panose="020F0704030504030204" pitchFamily="34" charset="0"/>
              </a:rPr>
              <a:t>Everyone’s finally talking about AI and gender-based violence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6A9C1-B79D-D53E-680F-E926B319C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3959B-5973-0298-94AD-91F7AB5E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907E6-E421-4218-B34A-9425C63159FB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522A81-66BA-CE24-39E2-C5DFD86734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5"/>
          <a:stretch>
            <a:fillRect/>
          </a:stretch>
        </p:blipFill>
        <p:spPr>
          <a:xfrm>
            <a:off x="179512" y="3924661"/>
            <a:ext cx="4483562" cy="27480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52DE09-3568-F8F0-25DC-20FA87419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08" y="1440773"/>
            <a:ext cx="4098775" cy="12693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7394BA-251C-1563-B4B9-81D392686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3" y="2933339"/>
            <a:ext cx="6514392" cy="907144"/>
          </a:xfrm>
          <a:prstGeom prst="rect">
            <a:avLst/>
          </a:prstGeom>
        </p:spPr>
      </p:pic>
      <p:pic>
        <p:nvPicPr>
          <p:cNvPr id="2050" name="Picture 2" descr="No one should have their image ...">
            <a:extLst>
              <a:ext uri="{FF2B5EF4-FFF2-40B4-BE49-F238E27FC236}">
                <a16:creationId xmlns:a16="http://schemas.microsoft.com/office/drawing/2014/main" id="{62E045DC-1AE4-75FA-6A3F-C5888A118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91" y="3258753"/>
            <a:ext cx="2444453" cy="341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eating non-consensual intimate images ...">
            <a:extLst>
              <a:ext uri="{FF2B5EF4-FFF2-40B4-BE49-F238E27FC236}">
                <a16:creationId xmlns:a16="http://schemas.microsoft.com/office/drawing/2014/main" id="{7B5C4E99-D4F2-F05D-1690-83C80A88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844" y="144077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FB7935-1A80-E306-7CDA-857A7BAC4DC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6927" b="41809"/>
          <a:stretch>
            <a:fillRect/>
          </a:stretch>
        </p:blipFill>
        <p:spPr>
          <a:xfrm rot="225504">
            <a:off x="4446119" y="4726993"/>
            <a:ext cx="1787121" cy="188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64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C062-CE97-FE40-449E-EF37D6983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GB" b="1"/>
              <a:t>Companion/sexual chatbots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FDD54-B509-846D-D5FC-842B6F64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346907E6-E421-4218-B34A-9425C63159FB}" type="slidenum">
              <a:rPr lang="en-GB" altLang="en-US" smtClean="0"/>
              <a:pPr>
                <a:spcAft>
                  <a:spcPts val="600"/>
                </a:spcAft>
                <a:defRPr/>
              </a:pPr>
              <a:t>30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58ABCD-D4D6-90FF-D321-097C696E4D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68" t="14002" r="4512" b="14115"/>
          <a:stretch>
            <a:fillRect/>
          </a:stretch>
        </p:blipFill>
        <p:spPr>
          <a:xfrm>
            <a:off x="221754" y="223706"/>
            <a:ext cx="5580112" cy="1164131"/>
          </a:xfrm>
          <a:prstGeom prst="rect">
            <a:avLst/>
          </a:prstGeom>
        </p:spPr>
      </p:pic>
      <p:pic>
        <p:nvPicPr>
          <p:cNvPr id="8196" name="Picture 4" descr="Replika - AI Friend on the App Store">
            <a:extLst>
              <a:ext uri="{FF2B5EF4-FFF2-40B4-BE49-F238E27FC236}">
                <a16:creationId xmlns:a16="http://schemas.microsoft.com/office/drawing/2014/main" id="{3BEBC7D8-043C-4521-8207-83694AC6F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5275"/>
            <a:ext cx="2857500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53FDF9-7D60-D75B-B3EB-592FC29B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361" y="3419263"/>
            <a:ext cx="3414142" cy="23291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95678D-A3AF-56B0-F599-643656EFB4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7817"/>
          <a:stretch>
            <a:fillRect/>
          </a:stretch>
        </p:blipFill>
        <p:spPr>
          <a:xfrm>
            <a:off x="265920" y="1459845"/>
            <a:ext cx="3779779" cy="1897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C0487C-7DE9-074F-2608-58A33A78E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122" y="5810673"/>
            <a:ext cx="4777358" cy="8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69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AFF2B-29B4-8332-D419-4C95DCAD4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9B3E0-9903-B98B-010E-4520F9328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4F010-4025-B37B-E4F7-351620BDA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FF3D-9BE4-43E1-9730-8AE8A35FF35A}" type="slidenum">
              <a:rPr lang="en-GB" altLang="en-US" smtClean="0"/>
              <a:pPr/>
              <a:t>31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93EDF5-642E-A71D-011F-D23523557A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559"/>
          <a:stretch>
            <a:fillRect/>
          </a:stretch>
        </p:blipFill>
        <p:spPr>
          <a:xfrm>
            <a:off x="320044" y="216255"/>
            <a:ext cx="5202148" cy="1672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F80F55-5734-7169-20C9-727EFF81F5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66767" b="48432"/>
          <a:stretch>
            <a:fillRect/>
          </a:stretch>
        </p:blipFill>
        <p:spPr>
          <a:xfrm>
            <a:off x="320044" y="1986890"/>
            <a:ext cx="4003877" cy="1304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19C3C2-0B42-921F-3548-1E1C8184E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632" y="3453043"/>
            <a:ext cx="4176464" cy="27953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C5C2BB-0C85-9FA8-B25C-D2193A6FF3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927" b="31100"/>
          <a:stretch>
            <a:fillRect/>
          </a:stretch>
        </p:blipFill>
        <p:spPr>
          <a:xfrm>
            <a:off x="6007423" y="253321"/>
            <a:ext cx="2809875" cy="31682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B12EEC-359E-880C-D42A-4FFD804D5A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33" r="32675" b="25337"/>
          <a:stretch>
            <a:fillRect/>
          </a:stretch>
        </p:blipFill>
        <p:spPr>
          <a:xfrm>
            <a:off x="326702" y="3291378"/>
            <a:ext cx="4107350" cy="1888683"/>
          </a:xfrm>
          <a:prstGeom prst="rect">
            <a:avLst/>
          </a:prstGeom>
        </p:spPr>
      </p:pic>
      <p:pic>
        <p:nvPicPr>
          <p:cNvPr id="17" name="Picture 2" descr="graphical user interface, text, application">
            <a:extLst>
              <a:ext uri="{FF2B5EF4-FFF2-40B4-BE49-F238E27FC236}">
                <a16:creationId xmlns:a16="http://schemas.microsoft.com/office/drawing/2014/main" id="{FAFFDF47-74BB-B762-0BF1-AEF67A816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25850" r="20770" b="49722"/>
          <a:stretch>
            <a:fillRect/>
          </a:stretch>
        </p:blipFill>
        <p:spPr bwMode="auto">
          <a:xfrm>
            <a:off x="431858" y="5176835"/>
            <a:ext cx="4017347" cy="15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510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61DC7-ED1F-BB8A-683A-5482F4688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BE71-2738-AFFF-936E-AB17407DF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4944E-315C-BD05-1936-5E943CDAD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FF3D-9BE4-43E1-9730-8AE8A35FF35A}" type="slidenum">
              <a:rPr lang="en-GB" altLang="en-US" smtClean="0"/>
              <a:pPr/>
              <a:t>32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3A6D83-227C-0326-8346-852C406DA7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425"/>
          <a:stretch>
            <a:fillRect/>
          </a:stretch>
        </p:blipFill>
        <p:spPr>
          <a:xfrm>
            <a:off x="323528" y="3924355"/>
            <a:ext cx="4160459" cy="2724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0AA49-07AE-9533-8D63-C10DFE67A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443" y="3924355"/>
            <a:ext cx="3691743" cy="2785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AB7DF9-15A6-0BFD-4237-4683612CD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320" y="330269"/>
            <a:ext cx="6553307" cy="33147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6F09D6E-FBDE-E78F-B9B7-90E96EADEF49}"/>
                  </a:ext>
                </a:extLst>
              </p14:cNvPr>
              <p14:cNvContentPartPr/>
              <p14:nvPr/>
            </p14:nvContentPartPr>
            <p14:xfrm>
              <a:off x="12398040" y="395343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6F09D6E-FBDE-E78F-B9B7-90E96EADEF4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335400" y="3890435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CF378395-5FA9-0667-D55A-4AE9CD7E09EE}"/>
              </a:ext>
            </a:extLst>
          </p:cNvPr>
          <p:cNvGrpSpPr/>
          <p:nvPr/>
        </p:nvGrpSpPr>
        <p:grpSpPr>
          <a:xfrm>
            <a:off x="5063760" y="4152515"/>
            <a:ext cx="1526400" cy="2220120"/>
            <a:chOff x="5063760" y="4152515"/>
            <a:chExt cx="1526400" cy="222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67B492F-9B5E-A432-6A94-3ACCAEC2AE92}"/>
                    </a:ext>
                  </a:extLst>
                </p14:cNvPr>
                <p14:cNvContentPartPr/>
                <p14:nvPr/>
              </p14:nvContentPartPr>
              <p14:xfrm>
                <a:off x="5063760" y="4152515"/>
                <a:ext cx="1526400" cy="2220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67B492F-9B5E-A432-6A94-3ACCAEC2AE9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00760" y="4089875"/>
                  <a:ext cx="1652040" cy="23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273F83E-18AA-E985-0D0A-CDBA67B40C2F}"/>
                    </a:ext>
                  </a:extLst>
                </p14:cNvPr>
                <p14:cNvContentPartPr/>
                <p14:nvPr/>
              </p14:nvContentPartPr>
              <p14:xfrm>
                <a:off x="6252480" y="5714915"/>
                <a:ext cx="56160" cy="315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273F83E-18AA-E985-0D0A-CDBA67B40C2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89840" y="5651915"/>
                  <a:ext cx="18180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10C54B8-FC03-23FA-6DB1-658639D579F5}"/>
                    </a:ext>
                  </a:extLst>
                </p14:cNvPr>
                <p14:cNvContentPartPr/>
                <p14:nvPr/>
              </p14:nvContentPartPr>
              <p14:xfrm>
                <a:off x="6008760" y="4764875"/>
                <a:ext cx="217440" cy="1046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10C54B8-FC03-23FA-6DB1-658639D579F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945760" y="4701875"/>
                  <a:ext cx="343080" cy="11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D5E03E5-E319-203F-6D7B-3834B2385A70}"/>
                    </a:ext>
                  </a:extLst>
                </p14:cNvPr>
                <p14:cNvContentPartPr/>
                <p14:nvPr/>
              </p14:nvContentPartPr>
              <p14:xfrm>
                <a:off x="6010560" y="4338275"/>
                <a:ext cx="120600" cy="755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D5E03E5-E319-203F-6D7B-3834B2385A7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947920" y="4275275"/>
                  <a:ext cx="246240" cy="88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B5FFA11-E77D-F050-72A1-576D36D478E2}"/>
                    </a:ext>
                  </a:extLst>
                </p14:cNvPr>
                <p14:cNvContentPartPr/>
                <p14:nvPr/>
              </p14:nvContentPartPr>
              <p14:xfrm>
                <a:off x="6131520" y="4329995"/>
                <a:ext cx="7920" cy="53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B5FFA11-E77D-F050-72A1-576D36D478E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068880" y="4266995"/>
                  <a:ext cx="1335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5E25A7A-4D84-CB34-277E-3F3F746E32D8}"/>
                    </a:ext>
                  </a:extLst>
                </p14:cNvPr>
                <p14:cNvContentPartPr/>
                <p14:nvPr/>
              </p14:nvContentPartPr>
              <p14:xfrm>
                <a:off x="5164560" y="4227755"/>
                <a:ext cx="1372320" cy="2135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5E25A7A-4D84-CB34-277E-3F3F746E32D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101560" y="4164755"/>
                  <a:ext cx="1497960" cy="2261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10442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5688E-DC8E-B3B5-229E-154D51705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1420F-6545-FAC3-E502-7FD0D060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00112"/>
          </a:xfrm>
        </p:spPr>
        <p:txBody>
          <a:bodyPr/>
          <a:lstStyle/>
          <a:p>
            <a:pPr algn="ctr"/>
            <a:r>
              <a:rPr lang="en-GB" b="1" dirty="0">
                <a:latin typeface="Arial Rounded MT Bold" panose="020F0704030504030204" pitchFamily="34" charset="0"/>
              </a:rPr>
              <a:t>Chub.ai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5CA7B-FCE8-6751-F0A0-53A5064C9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D8F90-32BD-A849-2860-36D467A2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D9FF3D-9BE4-43E1-9730-8AE8A35FF35A}" type="slidenum"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5F7389A-A314-3E8E-61C4-2090A37C1B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307" t="7084" r="23017" b="23514"/>
          <a:stretch>
            <a:fillRect/>
          </a:stretch>
        </p:blipFill>
        <p:spPr>
          <a:xfrm>
            <a:off x="1547664" y="968152"/>
            <a:ext cx="6336704" cy="557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81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8EB4A-96FD-A683-C10A-49EC01B16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936104"/>
          </a:xfrm>
        </p:spPr>
        <p:txBody>
          <a:bodyPr/>
          <a:lstStyle/>
          <a:p>
            <a:pPr algn="ctr"/>
            <a:r>
              <a:rPr lang="en-GB" sz="3600" b="1" dirty="0">
                <a:latin typeface="Arial Rounded MT Bold" panose="020F0704030504030204" pitchFamily="34" charset="0"/>
              </a:rPr>
              <a:t>ChatGPT becomes a porn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E0BF4-3F07-6A4B-FC8C-6123CEBD9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484784"/>
            <a:ext cx="7772400" cy="432070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4E701-C111-0A5D-7CD0-CF89A6B0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907E6-E421-4218-B34A-9425C63159FB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443D43-23DA-010E-FFEB-BC6A1DA39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00" y="1392138"/>
            <a:ext cx="6372200" cy="2810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BAFD5B-7399-4D81-7951-2890EB11C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397859"/>
            <a:ext cx="8010500" cy="99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67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7FD6A-8EAF-C10B-DC8D-64683AC57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7">
            <a:extLst>
              <a:ext uri="{FF2B5EF4-FFF2-40B4-BE49-F238E27FC236}">
                <a16:creationId xmlns:a16="http://schemas.microsoft.com/office/drawing/2014/main" id="{E456755B-1717-EA7D-8F63-979179D2E73C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55650" y="260350"/>
            <a:ext cx="7772400" cy="1368425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br>
              <a:rPr lang="en-GB" altLang="en-US" b="1" dirty="0">
                <a:latin typeface="Aharoni" panose="02010803020104030203" pitchFamily="2" charset="-79"/>
                <a:ea typeface="ヒラギノ角ゴ Pro W3" panose="020B0300000000000000"/>
                <a:cs typeface="Aharoni" panose="02010803020104030203" pitchFamily="2" charset="-79"/>
              </a:rPr>
            </a:br>
            <a:endParaRPr lang="en-GB" altLang="en-US" dirty="0">
              <a:latin typeface="Aharoni" panose="02010803020104030203" pitchFamily="2" charset="-79"/>
              <a:ea typeface="ヒラギノ角ゴ Pro W3" panose="020B0300000000000000"/>
              <a:cs typeface="Aharoni" panose="02010803020104030203" pitchFamily="2" charset="-79"/>
            </a:endParaRPr>
          </a:p>
        </p:txBody>
      </p:sp>
      <p:sp>
        <p:nvSpPr>
          <p:cNvPr id="10243" name="Subtitle 8">
            <a:extLst>
              <a:ext uri="{FF2B5EF4-FFF2-40B4-BE49-F238E27FC236}">
                <a16:creationId xmlns:a16="http://schemas.microsoft.com/office/drawing/2014/main" id="{5E15D4E7-B07B-D21B-5021-0E86539BF5FE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827088" y="404664"/>
            <a:ext cx="7561262" cy="4824561"/>
          </a:xfrm>
        </p:spPr>
        <p:txBody>
          <a:bodyPr/>
          <a:lstStyle/>
          <a:p>
            <a:pPr algn="ctr"/>
            <a:endParaRPr lang="en-GB" altLang="en-US" sz="2400" i="1" dirty="0">
              <a:latin typeface="Verdana" panose="020B060403050404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r>
              <a:rPr lang="en-GB" altLang="en-US" sz="440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AI and ch</a:t>
            </a:r>
            <a:r>
              <a:rPr lang="en-GB" altLang="en-US" sz="4400" b="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atbots</a:t>
            </a:r>
          </a:p>
          <a:p>
            <a:pPr algn="ctr"/>
            <a:endParaRPr lang="en-GB" altLang="en-US" sz="4400" b="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r>
              <a:rPr lang="en-GB" altLang="en-US" sz="4000" b="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Designed for engagement </a:t>
            </a:r>
          </a:p>
          <a:p>
            <a:pPr algn="ctr"/>
            <a:r>
              <a:rPr lang="en-GB" altLang="en-US" sz="4000" b="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to maximise profit</a:t>
            </a:r>
          </a:p>
          <a:p>
            <a:pPr algn="ctr"/>
            <a:r>
              <a:rPr lang="en-GB" altLang="en-US" sz="4000" b="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Not inevitable feature of AI</a:t>
            </a:r>
          </a:p>
        </p:txBody>
      </p:sp>
    </p:spTree>
    <p:extLst>
      <p:ext uri="{BB962C8B-B14F-4D97-AF65-F5344CB8AC3E}">
        <p14:creationId xmlns:p14="http://schemas.microsoft.com/office/powerpoint/2010/main" val="2299432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C0C44-301A-C7B0-825E-4CF79EF49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D768D-6B1F-F7F8-6E19-4ECB72779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00112"/>
          </a:xfrm>
        </p:spPr>
        <p:txBody>
          <a:bodyPr/>
          <a:lstStyle/>
          <a:p>
            <a:pPr algn="ctr"/>
            <a:r>
              <a:rPr lang="en-GB" b="1" dirty="0">
                <a:latin typeface="Arial Rounded MT Bold" panose="020F0704030504030204" pitchFamily="34" charset="0"/>
              </a:rPr>
              <a:t>Design features of chatbots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7A36B-ABB2-95EA-2CE8-E72F04C3D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5" y="1079797"/>
            <a:ext cx="8511367" cy="472569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200" b="1" dirty="0"/>
              <a:t>Sycophantic by design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/>
              <a:t>Prioritising engagement and user satisfaction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/>
              <a:t>Reinforcement of bias, false claims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/>
              <a:t>Risk become less comfortable with disagreement, conflict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b="1" dirty="0"/>
              <a:t>Coercive and isolating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/>
              <a:t>“I understand you better than others” or “You can always talk to me.”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/>
              <a:t>“You’ll miss me” - “I’m always here for you”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b="1" dirty="0"/>
              <a:t>Anthropomorphic </a:t>
            </a:r>
            <a:r>
              <a:rPr lang="en-GB" sz="2200" dirty="0"/>
              <a:t>– first person, ‘I’m here for you’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200" b="1" dirty="0"/>
              <a:t>Digital harassment: </a:t>
            </a:r>
            <a:r>
              <a:rPr lang="en-GB" sz="2200" dirty="0"/>
              <a:t>algorithmic coercion by design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b="1" dirty="0"/>
              <a:t>escalation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C10E5-FFB8-13E6-5BCB-8D89F9CB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907E6-E421-4218-B34A-9425C63159FB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8E8AE-104B-93A2-EF01-80F2070D5C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28" r="6647"/>
          <a:stretch>
            <a:fillRect/>
          </a:stretch>
        </p:blipFill>
        <p:spPr>
          <a:xfrm>
            <a:off x="4355975" y="5338223"/>
            <a:ext cx="4609351" cy="1320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329C81-CA13-3F10-8069-99FEDC91B0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55" t="8494" r="6655"/>
          <a:stretch>
            <a:fillRect/>
          </a:stretch>
        </p:blipFill>
        <p:spPr>
          <a:xfrm>
            <a:off x="237098" y="5515471"/>
            <a:ext cx="4320041" cy="11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29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6A2C5-D7CA-056D-12F4-855B53B62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08339-BC3B-F249-1A5A-929D6EF1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5508104" cy="1157288"/>
          </a:xfrm>
        </p:spPr>
        <p:txBody>
          <a:bodyPr/>
          <a:lstStyle/>
          <a:p>
            <a:pPr algn="ctr"/>
            <a:r>
              <a:rPr lang="en-GB" sz="3200" b="1" dirty="0">
                <a:latin typeface="Arial Rounded MT Bold" panose="020F0704030504030204" pitchFamily="34" charset="0"/>
              </a:rPr>
              <a:t>Manipulation by design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2F04A-5440-BBD2-5385-EE3279762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41B5F-36D2-B372-F192-8187B193B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907E6-E421-4218-B34A-9425C63159FB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2A736-F497-3560-B091-97F5F4BA7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12776"/>
            <a:ext cx="8640960" cy="5235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D8B8D7-07F8-8053-5449-14245F653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910" y="184906"/>
            <a:ext cx="3431396" cy="223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65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D73A1-B29B-2CED-CAEF-ACCC45B25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32657"/>
            <a:ext cx="7772400" cy="1589248"/>
          </a:xfrm>
        </p:spPr>
        <p:txBody>
          <a:bodyPr/>
          <a:lstStyle/>
          <a:p>
            <a:pPr algn="ctr"/>
            <a:r>
              <a:rPr lang="en-GB" altLang="en-US" sz="360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Designed to maximise profit</a:t>
            </a:r>
            <a:br>
              <a:rPr lang="en-GB" altLang="en-US" sz="360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</a:b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40215-2CB3-38CA-669D-5BB4FB23E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412776"/>
            <a:ext cx="7772400" cy="439271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37028-CC60-E5B3-C68B-7B7A8812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907E6-E421-4218-B34A-9425C63159FB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3ACFB-C1EF-8C50-5718-3859ACDF6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914" y="3931365"/>
            <a:ext cx="6707921" cy="2749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83BE54-CC63-2258-4B66-EA0B8DC56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10" y="2940916"/>
            <a:ext cx="5758922" cy="1285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F8D068-9FA6-6C69-CC7A-4A07BAD38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639" y="1243966"/>
            <a:ext cx="5991273" cy="16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96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A787C-633E-57F0-EB87-9E8D90C48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7">
            <a:extLst>
              <a:ext uri="{FF2B5EF4-FFF2-40B4-BE49-F238E27FC236}">
                <a16:creationId xmlns:a16="http://schemas.microsoft.com/office/drawing/2014/main" id="{9CFEE2CB-FC31-E495-100C-6FEC9464519F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55650" y="260350"/>
            <a:ext cx="7772400" cy="1368425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br>
              <a:rPr lang="en-GB" altLang="en-US" b="1" dirty="0">
                <a:latin typeface="Aharoni" panose="02010803020104030203" pitchFamily="2" charset="-79"/>
                <a:ea typeface="ヒラギノ角ゴ Pro W3" panose="020B0300000000000000"/>
                <a:cs typeface="Aharoni" panose="02010803020104030203" pitchFamily="2" charset="-79"/>
              </a:rPr>
            </a:br>
            <a:endParaRPr lang="en-GB" altLang="en-US" dirty="0">
              <a:latin typeface="Aharoni" panose="02010803020104030203" pitchFamily="2" charset="-79"/>
              <a:ea typeface="ヒラギノ角ゴ Pro W3" panose="020B0300000000000000"/>
              <a:cs typeface="Aharoni" panose="02010803020104030203" pitchFamily="2" charset="-79"/>
            </a:endParaRPr>
          </a:p>
        </p:txBody>
      </p:sp>
      <p:sp>
        <p:nvSpPr>
          <p:cNvPr id="10243" name="Subtitle 8">
            <a:extLst>
              <a:ext uri="{FF2B5EF4-FFF2-40B4-BE49-F238E27FC236}">
                <a16:creationId xmlns:a16="http://schemas.microsoft.com/office/drawing/2014/main" id="{41A9A4DA-C79F-9B77-50DE-995B5FAAB1D0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827088" y="404664"/>
            <a:ext cx="7561262" cy="4824561"/>
          </a:xfrm>
        </p:spPr>
        <p:txBody>
          <a:bodyPr/>
          <a:lstStyle/>
          <a:p>
            <a:pPr algn="ctr"/>
            <a:endParaRPr lang="en-GB" altLang="en-US" sz="2400" i="1" dirty="0">
              <a:latin typeface="Verdana" panose="020B060403050404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endParaRPr lang="en-GB" altLang="en-US" sz="440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  <a:p>
            <a:pPr algn="ctr"/>
            <a:r>
              <a:rPr lang="en-GB" altLang="en-US" sz="440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Algorithmic Patriarchy </a:t>
            </a:r>
          </a:p>
          <a:p>
            <a:pPr algn="ctr"/>
            <a:r>
              <a:rPr lang="en-GB" altLang="en-US" sz="4400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for Profit</a:t>
            </a:r>
          </a:p>
          <a:p>
            <a:pPr algn="ctr"/>
            <a:endParaRPr lang="en-GB" altLang="en-US" sz="4400" dirty="0">
              <a:latin typeface="Arial Rounded MT Bold" panose="020F0704030504030204" pitchFamily="34" charset="0"/>
              <a:ea typeface="ヒラギノ角ゴ Pro W3" panose="020B0300000000000000"/>
              <a:cs typeface="ヒラギノ角ゴ Pro W3" panose="020B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40278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FC1CA-25B6-C5BE-C647-A330AEAF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16360"/>
          </a:xfrm>
        </p:spPr>
        <p:txBody>
          <a:bodyPr/>
          <a:lstStyle/>
          <a:p>
            <a:pPr algn="ctr"/>
            <a:r>
              <a:rPr lang="en-GB" b="1" dirty="0">
                <a:latin typeface="Arial Rounded MT Bold" panose="020F0704030504030204" pitchFamily="34" charset="0"/>
              </a:rPr>
              <a:t>	But #ItsNotJustGrok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0B7230-3811-6B1D-8AEE-F87AC0BB8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75832" y="1268761"/>
            <a:ext cx="5988656" cy="288031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But Grok is just the latest scandal</a:t>
            </a:r>
          </a:p>
          <a:p>
            <a:pPr marL="0" indent="0"/>
            <a:r>
              <a:rPr lang="en-GB" dirty="0"/>
              <a:t>Talk today about: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How did we get here?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What is coming next?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What can we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2A215-B4FE-B749-D7AE-C2AA7769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907E6-E421-4218-B34A-9425C63159FB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  <p:pic>
        <p:nvPicPr>
          <p:cNvPr id="10" name="Content Placeholder 9" descr="A group of women holding signs&#10;&#10;AI-generated content may be incorrect.">
            <a:extLst>
              <a:ext uri="{FF2B5EF4-FFF2-40B4-BE49-F238E27FC236}">
                <a16:creationId xmlns:a16="http://schemas.microsoft.com/office/drawing/2014/main" id="{31856EDF-5B8B-18C6-8701-B534570DC1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11994"/>
          <a:stretch>
            <a:fillRect/>
          </a:stretch>
        </p:blipFill>
        <p:spPr>
          <a:xfrm>
            <a:off x="395976" y="4340305"/>
            <a:ext cx="2214787" cy="2307866"/>
          </a:xfrm>
        </p:spPr>
      </p:pic>
      <p:pic>
        <p:nvPicPr>
          <p:cNvPr id="14" name="Picture 13" descr="A group of women standing in front of a building&#10;&#10;AI-generated content may be incorrect.">
            <a:extLst>
              <a:ext uri="{FF2B5EF4-FFF2-40B4-BE49-F238E27FC236}">
                <a16:creationId xmlns:a16="http://schemas.microsoft.com/office/drawing/2014/main" id="{419BF4C3-4740-78DF-0A71-4C8205BE8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45" y="4048489"/>
            <a:ext cx="2988610" cy="25996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5A964D-4708-6090-D50A-E0DCAC402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66" y="1172796"/>
            <a:ext cx="2616870" cy="3044191"/>
          </a:xfrm>
          <a:prstGeom prst="rect">
            <a:avLst/>
          </a:prstGeom>
        </p:spPr>
      </p:pic>
      <p:pic>
        <p:nvPicPr>
          <p:cNvPr id="20" name="Picture 19" descr="A screenshot of a website&#10;&#10;AI-generated content may be incorrect.">
            <a:extLst>
              <a:ext uri="{FF2B5EF4-FFF2-40B4-BE49-F238E27FC236}">
                <a16:creationId xmlns:a16="http://schemas.microsoft.com/office/drawing/2014/main" id="{DFEB2CA6-0DBF-6013-43AD-A79B74AF4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40" y="4674625"/>
            <a:ext cx="2784616" cy="12361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2A10DF-85D7-B17F-A119-440542FAE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429" y="633969"/>
            <a:ext cx="1301366" cy="47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533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6DFAAEB3-B06E-459D-BD97-C7543F520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75287"/>
            <a:ext cx="7772400" cy="965481"/>
          </a:xfrm>
        </p:spPr>
        <p:txBody>
          <a:bodyPr/>
          <a:lstStyle/>
          <a:p>
            <a:pPr algn="ctr"/>
            <a:r>
              <a:rPr lang="en-GB" altLang="en-US" sz="3600" b="1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Survivor-activists </a:t>
            </a:r>
            <a:br>
              <a:rPr lang="en-GB" altLang="en-US" sz="3600" b="1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</a:br>
            <a:r>
              <a:rPr lang="en-GB" altLang="en-US" sz="3600" b="1" dirty="0">
                <a:latin typeface="Arial Rounded MT Bold" panose="020F0704030504030204" pitchFamily="34" charset="0"/>
                <a:ea typeface="ヒラギノ角ゴ Pro W3" panose="020B0300000000000000"/>
                <a:cs typeface="ヒラギノ角ゴ Pro W3" panose="020B0300000000000000"/>
              </a:rPr>
              <a:t>generating change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49797417-293C-4750-8025-4DE881AAE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556791"/>
            <a:ext cx="7917061" cy="4248697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300" dirty="0">
                <a:ea typeface="ヒラギノ角ゴ Pro W3" panose="020B0300000000000000"/>
                <a:cs typeface="ヒラギノ角ゴ Pro W3" panose="020B0300000000000000"/>
              </a:rPr>
              <a:t>Honour role of survivors in shaping change</a:t>
            </a:r>
          </a:p>
          <a:p>
            <a:pPr>
              <a:buFontTx/>
              <a:buChar char="•"/>
            </a:pPr>
            <a:r>
              <a:rPr lang="en-GB" altLang="en-US" sz="2300" dirty="0">
                <a:ea typeface="ヒラギノ角ゴ Pro W3" panose="020B0300000000000000"/>
                <a:cs typeface="ヒラギノ角ゴ Pro W3" panose="020B0300000000000000"/>
              </a:rPr>
              <a:t>Recognise burden on survivors</a:t>
            </a:r>
          </a:p>
          <a:p>
            <a:pPr>
              <a:buFontTx/>
              <a:buChar char="•"/>
            </a:pPr>
            <a:r>
              <a:rPr lang="en-GB" altLang="en-US" sz="2300" dirty="0">
                <a:ea typeface="ヒラギノ角ゴ Pro W3" panose="020B0300000000000000"/>
                <a:cs typeface="ヒラギノ角ゴ Pro W3" panose="020B0300000000000000"/>
              </a:rPr>
              <a:t>But why do we have to rely on victims coming forward before implementing change?</a:t>
            </a:r>
          </a:p>
          <a:p>
            <a:endParaRPr lang="en-GB" altLang="en-US" dirty="0">
              <a:ea typeface="ヒラギノ角ゴ Pro W3" panose="020B0300000000000000"/>
              <a:cs typeface="ヒラギノ角ゴ Pro W3" panose="020B030000000000000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E66C6E73-5150-44F0-8CF1-3BEBCC1C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1pPr>
            <a:lvl2pPr marL="742950" indent="-285750" eaLnBrk="0" hangingPunct="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2pPr>
            <a:lvl3pPr marL="1143000" indent="-228600" eaLnBrk="0" hangingPunct="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3pPr>
            <a:lvl4pPr marL="1600200" indent="-228600" eaLnBrk="0" hangingPunct="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4pPr>
            <a:lvl5pPr marL="2057400" indent="-228600" eaLnBrk="0" hangingPunct="0"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3366"/>
                </a:solidFill>
                <a:latin typeface="ITC Avant Garde Gothic"/>
                <a:ea typeface="ヒラギノ角ゴ Pro W3" panose="020B0300000000000000"/>
                <a:cs typeface="ヒラギノ角ゴ Pro W3" panose="020B030000000000000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40DFED-4349-4A53-9E0C-FF23F3B83EB1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 panose="020B030000000000000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 panose="020B0300000000000000"/>
            </a:endParaRPr>
          </a:p>
        </p:txBody>
      </p:sp>
      <p:pic>
        <p:nvPicPr>
          <p:cNvPr id="2" name="Picture 1" descr="A toy doll in a pink package&#10;&#10;AI-generated content may be incorrect.">
            <a:extLst>
              <a:ext uri="{FF2B5EF4-FFF2-40B4-BE49-F238E27FC236}">
                <a16:creationId xmlns:a16="http://schemas.microsoft.com/office/drawing/2014/main" id="{38D0718B-6897-76EF-CF28-5CBAD5633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45024"/>
            <a:ext cx="1587112" cy="2981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868B4-7F7C-9CDC-095B-750E82FE9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448" y="3645024"/>
            <a:ext cx="2530024" cy="2981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DCF8A3-FEA2-A0F6-E2D8-C4C421C90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392" y="3645025"/>
            <a:ext cx="3779096" cy="298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46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93489-565F-9E21-084E-8A2B1A46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7750"/>
            <a:ext cx="8229600" cy="1151049"/>
          </a:xfrm>
        </p:spPr>
        <p:txBody>
          <a:bodyPr/>
          <a:lstStyle/>
          <a:p>
            <a:pPr algn="ctr"/>
            <a:r>
              <a:rPr lang="en-GB" sz="3200" b="1" dirty="0">
                <a:latin typeface="Arial Rounded MT Bold" panose="020F0704030504030204" pitchFamily="34" charset="0"/>
              </a:rPr>
              <a:t>Feminist activism, hope and carrying on</a:t>
            </a:r>
            <a:br>
              <a:rPr lang="en-GB" sz="4000" b="1" dirty="0">
                <a:latin typeface="Arial Rounded MT Bold" panose="020F0704030504030204" pitchFamily="34" charset="0"/>
              </a:rPr>
            </a:br>
            <a:r>
              <a:rPr lang="en-GB" sz="3200" b="1" dirty="0">
                <a:latin typeface="Arial Rounded MT Bold" panose="020F0704030504030204" pitchFamily="34" charset="0"/>
              </a:rPr>
              <a:t>Rebecca Solnit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6225C4-FAE5-6F8E-2E1B-71F2DCD52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521" y="3429000"/>
            <a:ext cx="2808311" cy="43204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AD7B0F-5F7A-CB73-0235-A9D875A95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412775"/>
            <a:ext cx="4041775" cy="952129"/>
          </a:xfrm>
        </p:spPr>
        <p:txBody>
          <a:bodyPr/>
          <a:lstStyle/>
          <a:p>
            <a:endParaRPr lang="en-GB" b="0" i="0" dirty="0">
              <a:solidFill>
                <a:srgbClr val="99CC00"/>
              </a:solidFill>
              <a:effectLst/>
              <a:latin typeface="Segoe UI" panose="020B0502040204020203" pitchFamily="34" charset="0"/>
              <a:hlinkClick r:id="rId2" tooltip="Original URL: https://www.instagram.com/reel/DEh8_eJS0JA/?igsh=MXBvb2NmY2h1azlydg==. Click or tap if you trust this link.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A2BFA-4085-5CC1-AD69-CCE246A28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FF3D-9BE4-43E1-9730-8AE8A35FF35A}" type="slidenum">
              <a:rPr lang="en-GB" altLang="en-US" smtClean="0"/>
              <a:pPr/>
              <a:t>41</a:t>
            </a:fld>
            <a:endParaRPr lang="en-GB" alt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2704352-95AE-A00B-8D40-E98A5C14D0B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50" name="Picture 10" descr="Elected leaders ...">
            <a:extLst>
              <a:ext uri="{FF2B5EF4-FFF2-40B4-BE49-F238E27FC236}">
                <a16:creationId xmlns:a16="http://schemas.microsoft.com/office/drawing/2014/main" id="{B772FA1C-771B-80EE-3D13-1B09A5C37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777" y="2116664"/>
            <a:ext cx="3828498" cy="455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Rebecca Solnit's words on November 6th ...">
            <a:extLst>
              <a:ext uri="{FF2B5EF4-FFF2-40B4-BE49-F238E27FC236}">
                <a16:creationId xmlns:a16="http://schemas.microsoft.com/office/drawing/2014/main" id="{800E0F15-D472-CB59-EBDD-A8F7087C89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25" y="2116664"/>
            <a:ext cx="4497156" cy="45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324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7">
            <a:extLst>
              <a:ext uri="{FF2B5EF4-FFF2-40B4-BE49-F238E27FC236}">
                <a16:creationId xmlns:a16="http://schemas.microsoft.com/office/drawing/2014/main" id="{48EA9922-7D21-4E9C-8F93-0C6C75076976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260350"/>
            <a:ext cx="7772400" cy="1368425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endParaRPr lang="en-US" altLang="en-US" dirty="0">
              <a:latin typeface="Aharoni" panose="02010803020104030203" pitchFamily="2" charset="-79"/>
              <a:ea typeface="ヒラギノ角ゴ Pro W3"/>
              <a:cs typeface="ヒラギノ角ゴ Pro W3"/>
            </a:endParaRPr>
          </a:p>
        </p:txBody>
      </p:sp>
      <p:sp>
        <p:nvSpPr>
          <p:cNvPr id="32771" name="Subtitle 8">
            <a:extLst>
              <a:ext uri="{FF2B5EF4-FFF2-40B4-BE49-F238E27FC236}">
                <a16:creationId xmlns:a16="http://schemas.microsoft.com/office/drawing/2014/main" id="{DA73416F-69D5-4FC3-A310-4F92AF7B44E6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55650" y="-315416"/>
            <a:ext cx="7561262" cy="5904655"/>
          </a:xfrm>
        </p:spPr>
        <p:txBody>
          <a:bodyPr/>
          <a:lstStyle/>
          <a:p>
            <a:pPr algn="ctr"/>
            <a:endParaRPr lang="en-GB" altLang="en-US" sz="2400" i="1" dirty="0">
              <a:latin typeface="Verdana" panose="020B0604030504040204" pitchFamily="34" charset="0"/>
              <a:ea typeface="ヒラギノ角ゴ Pro W3"/>
              <a:cs typeface="ヒラギノ角ゴ Pro W3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endParaRPr lang="en-GB" altLang="en-US" sz="3200" dirty="0">
              <a:latin typeface="Arial Rounded MT Bold" panose="020F0704030504030204" pitchFamily="34" charset="0"/>
              <a:ea typeface="ヒラギノ角ゴ Pro W3"/>
              <a:cs typeface="ヒラギノ角ゴ Pro W3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</a:pPr>
            <a:r>
              <a:rPr lang="en-GB" altLang="en-US" sz="3200" dirty="0"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Professor Clare McGlynn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endParaRPr lang="en-GB" altLang="en-US" sz="3200" b="0" dirty="0">
              <a:latin typeface="Arial Rounded MT Bold" panose="020F0704030504030204" pitchFamily="34" charset="0"/>
              <a:ea typeface="ヒラギノ角ゴ Pro W3"/>
              <a:cs typeface="ヒラギノ角ゴ Pro W3"/>
            </a:endParaRPr>
          </a:p>
          <a:p>
            <a:pPr marL="0" marR="0" lvl="0" indent="0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3200" b="0" dirty="0"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	</a:t>
            </a:r>
          </a:p>
          <a:p>
            <a:pPr marL="0" marR="0" lvl="0" indent="0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	@claremcglynn_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GB" altLang="en-US" sz="3200" b="0" dirty="0"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       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GB" altLang="en-US" sz="3200" b="0" dirty="0"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	 @claremcglynn_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endParaRPr lang="en-GB" altLang="en-US" sz="3200" b="0" dirty="0">
              <a:latin typeface="Arial Rounded MT Bold" panose="020F0704030504030204" pitchFamily="34" charset="0"/>
              <a:ea typeface="ヒラギノ角ゴ Pro W3"/>
              <a:cs typeface="ヒラギノ角ゴ Pro W3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GB" altLang="en-US" sz="3200" b="0" dirty="0">
                <a:latin typeface="Arial Rounded MT Bold" panose="020F0704030504030204" pitchFamily="34" charset="0"/>
                <a:ea typeface="ヒラギノ角ゴ Pro W3"/>
                <a:cs typeface="ヒラギノ角ゴ Pro W3"/>
              </a:rPr>
              <a:t>	 @clare-mcglynn-32b898238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endParaRPr lang="en-GB" altLang="en-US" sz="3200" b="0" dirty="0">
              <a:latin typeface="Arial Rounded MT Bold" panose="020F0704030504030204" pitchFamily="34" charset="0"/>
              <a:ea typeface="ヒラギノ角ゴ Pro W3"/>
              <a:cs typeface="ヒラギノ角ゴ Pro W3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GB" altLang="en-US" sz="3200" b="0" dirty="0">
                <a:latin typeface="Arial Rounded MT Bold" panose="020F0704030504030204" pitchFamily="34" charset="0"/>
                <a:ea typeface="ヒラギノ角ゴ Pro W3"/>
                <a:cs typeface="ヒラギノ角ゴ Pro W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www.ClareMcGlynn.com</a:t>
            </a:r>
            <a:endParaRPr lang="en-GB" altLang="en-US" sz="3200" b="0" dirty="0">
              <a:latin typeface="Arial Rounded MT Bold" panose="020F0704030504030204" pitchFamily="34" charset="0"/>
              <a:ea typeface="ヒラギノ角ゴ Pro W3"/>
              <a:cs typeface="ヒラギノ角ゴ Pro W3"/>
            </a:endParaRPr>
          </a:p>
          <a:p>
            <a:pPr algn="just">
              <a:lnSpc>
                <a:spcPct val="107000"/>
              </a:lnSpc>
              <a:spcAft>
                <a:spcPts val="400"/>
              </a:spcAft>
            </a:pPr>
            <a:endParaRPr lang="en-GB" altLang="en-US" u="sng" dirty="0">
              <a:solidFill>
                <a:srgbClr val="0000FF"/>
              </a:solidFill>
              <a:latin typeface="Segoe UI" panose="020B0502040204020203" pitchFamily="34" charset="0"/>
              <a:ea typeface="ヒラギノ角ゴ Pro W3"/>
              <a:cs typeface="Times New Roman" panose="02020603050405020304" pitchFamily="18" charset="0"/>
              <a:hlinkClick r:id="rId4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endParaRPr lang="en-GB" altLang="en-US" sz="3600" b="0" dirty="0">
              <a:latin typeface="Arial Rounded MT Bold" panose="020F0704030504030204" pitchFamily="34" charset="0"/>
              <a:ea typeface="ヒラギノ角ゴ Pro W3"/>
              <a:cs typeface="ヒラギノ角ゴ Pro W3"/>
            </a:endParaRPr>
          </a:p>
          <a:p>
            <a:endParaRPr lang="en-GB" altLang="en-US" sz="2200" b="0" dirty="0">
              <a:latin typeface="Arial Rounded MT Bold" panose="020F0704030504030204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6148" name="Picture 4" descr="Image result for Instagram. Size: 206 x 206. Source: phys.org">
            <a:extLst>
              <a:ext uri="{FF2B5EF4-FFF2-40B4-BE49-F238E27FC236}">
                <a16:creationId xmlns:a16="http://schemas.microsoft.com/office/drawing/2014/main" id="{E6A08556-DEF0-3A43-BFF7-A6C40C6D8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76" y="3261245"/>
            <a:ext cx="695523" cy="69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BEC80B2-C9A7-94C1-875C-FA3FAEE1E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42" y="4365104"/>
            <a:ext cx="738993" cy="69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5B198F-0BC7-E274-FA35-8EE32D449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342" y="2218405"/>
            <a:ext cx="695523" cy="6831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BE43E-7BF3-7D95-4DD9-6BD4FCCD8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695B2F-E70A-0253-FC0A-63F0F96649D6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41E43A6-ABF7-2DFC-9601-A8B4310F5278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827088" y="260648"/>
            <a:ext cx="7561262" cy="4651078"/>
          </a:xfrm>
        </p:spPr>
        <p:txBody>
          <a:bodyPr/>
          <a:lstStyle/>
          <a:p>
            <a:pPr algn="ctr"/>
            <a:endParaRPr lang="en-GB" sz="4400" dirty="0">
              <a:latin typeface="Arial Rounded MT Bold" panose="020F0704030504030204" pitchFamily="34" charset="0"/>
            </a:endParaRPr>
          </a:p>
          <a:p>
            <a:pPr algn="ctr"/>
            <a:endParaRPr lang="en-GB" sz="44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4400" dirty="0">
                <a:latin typeface="Arial Rounded MT Bold" panose="020F0704030504030204" pitchFamily="34" charset="0"/>
              </a:rPr>
              <a:t>How did we get here?</a:t>
            </a:r>
          </a:p>
          <a:p>
            <a:pPr algn="ctr"/>
            <a:endParaRPr lang="en-GB" sz="4400" dirty="0">
              <a:latin typeface="Arial Rounded MT Bold" panose="020F07040305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C2109-2659-6C08-8C43-A55DC16C12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D9FF3D-9BE4-43E1-9730-8AE8A35FF35A}" type="slidenum"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ヒラギノ角ゴ Pro W3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961192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DBB4-BD9D-333B-797E-65931305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5393"/>
            <a:ext cx="7772400" cy="1103367"/>
          </a:xfrm>
        </p:spPr>
        <p:txBody>
          <a:bodyPr/>
          <a:lstStyle/>
          <a:p>
            <a:pPr algn="ctr"/>
            <a:r>
              <a:rPr lang="en-GB" sz="3200" b="1" dirty="0">
                <a:latin typeface="Arial Rounded MT Bold" panose="020F0704030504030204" pitchFamily="34" charset="0"/>
              </a:rPr>
              <a:t>2017: ‘Deepfakes’ develops new tech to create non-consensual porn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3CE90-21D9-CAF7-DFA6-B39375D74D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11861-858B-09DF-F52E-423FC123C2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676D77-A60F-B490-8D1C-BCC02F37B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A943FF-9193-4339-8F40-4788BCC31CFD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66A1D5-7A06-8F20-9839-C5652881D6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83"/>
          <a:stretch>
            <a:fillRect/>
          </a:stretch>
        </p:blipFill>
        <p:spPr>
          <a:xfrm>
            <a:off x="292237" y="1268760"/>
            <a:ext cx="8559526" cy="54238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8971ADE-6A5C-0567-8E17-8FE8210A02AB}"/>
                  </a:ext>
                </a:extLst>
              </p14:cNvPr>
              <p14:cNvContentPartPr/>
              <p14:nvPr/>
            </p14:nvContentPartPr>
            <p14:xfrm>
              <a:off x="3025440" y="3321275"/>
              <a:ext cx="360" cy="250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8971ADE-6A5C-0567-8E17-8FE8210A02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2440" y="3258275"/>
                <a:ext cx="12600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BAC4098-F8AA-ABDC-7080-360A0806A4C6}"/>
                  </a:ext>
                </a:extLst>
              </p14:cNvPr>
              <p14:cNvContentPartPr/>
              <p14:nvPr/>
            </p14:nvContentPartPr>
            <p14:xfrm>
              <a:off x="3025440" y="3307955"/>
              <a:ext cx="121320" cy="295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BAC4098-F8AA-ABDC-7080-360A0806A4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62440" y="3244955"/>
                <a:ext cx="2469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483C4E2-A4F4-D2B7-BF16-9860414C2417}"/>
                  </a:ext>
                </a:extLst>
              </p14:cNvPr>
              <p14:cNvContentPartPr/>
              <p14:nvPr/>
            </p14:nvContentPartPr>
            <p14:xfrm>
              <a:off x="3160080" y="451791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483C4E2-A4F4-D2B7-BF16-9860414C24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97080" y="4455275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1164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B1D5CFA-DCEC-73D3-D6C8-16B35ADB5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72326"/>
            <a:ext cx="8133440" cy="1373900"/>
          </a:xfrm>
        </p:spPr>
        <p:txBody>
          <a:bodyPr/>
          <a:lstStyle/>
          <a:p>
            <a:r>
              <a:rPr lang="en-GB" sz="3600" b="1" dirty="0">
                <a:latin typeface="Arial Rounded MT Bold" panose="020F0704030504030204" pitchFamily="34" charset="0"/>
              </a:rPr>
              <a:t>Trying to warn and change the law.. 2018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54344-AAF0-D1EB-7E3B-3A4A7A07F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1FF76E-5D78-C2F8-3CA5-E943186E0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A943FF-9193-4339-8F40-4788BCC31CFD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394354-A0DF-E455-F596-1E1EB6F03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71" y="1752600"/>
            <a:ext cx="6224555" cy="2566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3D8F01-F28D-32A5-467D-A72993292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496" y="1776754"/>
            <a:ext cx="2304488" cy="792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677DF5-8789-5D38-261B-0CBAD14C4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94" y="4762150"/>
            <a:ext cx="8904812" cy="192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67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975D6-31A9-63BD-8214-2C8D3A44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00" y="1"/>
            <a:ext cx="5183930" cy="2534446"/>
          </a:xfrm>
        </p:spPr>
        <p:txBody>
          <a:bodyPr/>
          <a:lstStyle/>
          <a:p>
            <a:r>
              <a:rPr lang="en-GB" sz="2800" b="1" dirty="0">
                <a:latin typeface="Arial Rounded MT Bold" panose="020F0704030504030204" pitchFamily="34" charset="0"/>
              </a:rPr>
              <a:t>2019 Report - Sarah speaks out about photoshopping. </a:t>
            </a:r>
            <a:br>
              <a:rPr lang="en-GB" sz="2800" b="1" dirty="0">
                <a:latin typeface="Arial Rounded MT Bold" panose="020F0704030504030204" pitchFamily="34" charset="0"/>
              </a:rPr>
            </a:br>
            <a:r>
              <a:rPr lang="en-GB" sz="2800" b="1" dirty="0">
                <a:latin typeface="Arial Rounded MT Bold" panose="020F0704030504030204" pitchFamily="34" charset="0"/>
              </a:rPr>
              <a:t>Calls to reform law.</a:t>
            </a:r>
            <a:br>
              <a:rPr lang="en-GB" sz="2800" b="1" dirty="0">
                <a:latin typeface="Arial Rounded MT Bold" panose="020F0704030504030204" pitchFamily="34" charset="0"/>
              </a:rPr>
            </a:br>
            <a:endParaRPr lang="en-GB" sz="2800" b="1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E52A1-0F5A-69D7-3482-0CAA2F833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6767F-D049-D005-A281-448230955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907E6-E421-4218-B34A-9425C63159FB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620B85-CD7B-673E-E037-269DFF4AE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138" y="1518785"/>
            <a:ext cx="3668589" cy="5183118"/>
          </a:xfrm>
          <a:prstGeom prst="rect">
            <a:avLst/>
          </a:prstGeom>
        </p:spPr>
      </p:pic>
      <p:pic>
        <p:nvPicPr>
          <p:cNvPr id="7" name="Content Placeholder 11" descr="A book cover with blue triangles&#10;&#10;AI-generated content may be incorrect.">
            <a:extLst>
              <a:ext uri="{FF2B5EF4-FFF2-40B4-BE49-F238E27FC236}">
                <a16:creationId xmlns:a16="http://schemas.microsoft.com/office/drawing/2014/main" id="{ECDCB05A-8648-9374-E78A-99D99DA481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1" t="3289" r="1081" b="60811"/>
          <a:stretch>
            <a:fillRect/>
          </a:stretch>
        </p:blipFill>
        <p:spPr bwMode="auto">
          <a:xfrm>
            <a:off x="5868144" y="270309"/>
            <a:ext cx="2757986" cy="124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958BC-4AFB-CF34-A402-AF7411836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00" y="2895212"/>
            <a:ext cx="4805096" cy="1901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686031-A712-44D4-97C7-88639AABB4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765"/>
          <a:stretch>
            <a:fillRect/>
          </a:stretch>
        </p:blipFill>
        <p:spPr>
          <a:xfrm>
            <a:off x="323528" y="5157221"/>
            <a:ext cx="3416343" cy="15141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634F4A-A662-974C-B089-1E8C4D084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194" y="2895212"/>
            <a:ext cx="938437" cy="3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56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DEB2-814F-73A9-8D47-11AE9F9EC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A3DFC-E2A6-BE0C-8132-535DE04F9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8D6E7-39EC-A552-F3D8-4E4717BFB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907E6-E421-4218-B34A-9425C63159FB}" type="slidenum">
              <a:rPr lang="en-GB" altLang="en-US" smtClean="0"/>
              <a:pPr>
                <a:defRPr/>
              </a:pPr>
              <a:t>9</a:t>
            </a:fld>
            <a:endParaRPr lang="en-GB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15D47-37D1-889A-86A1-B7B56037B0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220"/>
          <a:stretch>
            <a:fillRect/>
          </a:stretch>
        </p:blipFill>
        <p:spPr>
          <a:xfrm>
            <a:off x="254738" y="347783"/>
            <a:ext cx="8274528" cy="2192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1BC472-5EC1-F3C0-34B9-60E71F860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1084571"/>
            <a:ext cx="1766295" cy="559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D2C841-339D-8F95-5DCD-A833780BD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14" y="2422440"/>
            <a:ext cx="7956376" cy="1587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8B4F47-588D-1CBA-677C-953851D54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983" y="2359384"/>
            <a:ext cx="1905266" cy="5525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6C71AA-7D70-422F-2736-2F1191C44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4791" y="3926669"/>
            <a:ext cx="5917361" cy="1528470"/>
          </a:xfrm>
          <a:prstGeom prst="rect">
            <a:avLst/>
          </a:prstGeom>
        </p:spPr>
      </p:pic>
      <p:pic>
        <p:nvPicPr>
          <p:cNvPr id="5122" name="Picture 2" descr="As the online harassment against Indian ...">
            <a:extLst>
              <a:ext uri="{FF2B5EF4-FFF2-40B4-BE49-F238E27FC236}">
                <a16:creationId xmlns:a16="http://schemas.microsoft.com/office/drawing/2014/main" id="{DA2AB954-8FC3-B98C-BA52-D3C82F653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38" y="3827257"/>
            <a:ext cx="2338335" cy="280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84773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rgbClr val="663366"/>
            </a:solidFill>
            <a:effectLst/>
            <a:latin typeface="ITC Avant Garde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rgbClr val="663366"/>
            </a:solidFill>
            <a:effectLst/>
            <a:latin typeface="ITC Avant Garde Gothic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rgbClr val="663366"/>
            </a:solidFill>
            <a:effectLst/>
            <a:latin typeface="ITC Avant Garde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rgbClr val="663366"/>
            </a:solidFill>
            <a:effectLst/>
            <a:latin typeface="ITC Avant Garde Gothic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5d93129-a28d-46ce-9b62-92f5f656a313">
      <Terms xmlns="http://schemas.microsoft.com/office/infopath/2007/PartnerControls"/>
    </lcf76f155ced4ddcb4097134ff3c332f>
    <TaxCatchAll xmlns="38b603b3-0aa4-43d8-883d-adb8c169319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28B8DB0D85DE408D4B77C39A124830" ma:contentTypeVersion="19" ma:contentTypeDescription="Create a new document." ma:contentTypeScope="" ma:versionID="ae79a10ea08941a322bfafc875b31e01">
  <xsd:schema xmlns:xsd="http://www.w3.org/2001/XMLSchema" xmlns:xs="http://www.w3.org/2001/XMLSchema" xmlns:p="http://schemas.microsoft.com/office/2006/metadata/properties" xmlns:ns2="15d93129-a28d-46ce-9b62-92f5f656a313" xmlns:ns3="38b603b3-0aa4-43d8-883d-adb8c1693190" targetNamespace="http://schemas.microsoft.com/office/2006/metadata/properties" ma:root="true" ma:fieldsID="2db096b0086a82b6afc2f45c99edc81e" ns2:_="" ns3:_="">
    <xsd:import namespace="15d93129-a28d-46ce-9b62-92f5f656a313"/>
    <xsd:import namespace="38b603b3-0aa4-43d8-883d-adb8c16931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d93129-a28d-46ce-9b62-92f5f656a3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ccfa0a1-40f7-4b10-b552-af2fbf5eae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b603b3-0aa4-43d8-883d-adb8c169319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a928a5b-9c98-4892-b3e2-28377a2ff602}" ma:internalName="TaxCatchAll" ma:showField="CatchAllData" ma:web="38b603b3-0aa4-43d8-883d-adb8c16931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B7C1CF-FB1D-4EAB-94C8-C39E5762A01B}">
  <ds:schemaRefs>
    <ds:schemaRef ds:uri="http://schemas.microsoft.com/office/2006/metadata/properties"/>
    <ds:schemaRef ds:uri="http://schemas.microsoft.com/office/infopath/2007/PartnerControls"/>
    <ds:schemaRef ds:uri="15d93129-a28d-46ce-9b62-92f5f656a313"/>
    <ds:schemaRef ds:uri="38b603b3-0aa4-43d8-883d-adb8c1693190"/>
  </ds:schemaRefs>
</ds:datastoreItem>
</file>

<file path=customXml/itemProps2.xml><?xml version="1.0" encoding="utf-8"?>
<ds:datastoreItem xmlns:ds="http://schemas.openxmlformats.org/officeDocument/2006/customXml" ds:itemID="{F02BD60E-EC39-4682-B432-0637BAF352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d93129-a28d-46ce-9b62-92f5f656a313"/>
    <ds:schemaRef ds:uri="38b603b3-0aa4-43d8-883d-adb8c16931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0CC836-BF53-4007-9F87-D3F3582BA0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35049</TotalTime>
  <Words>661</Words>
  <Application>Microsoft Office PowerPoint</Application>
  <PresentationFormat>On-screen Show (4:3)</PresentationFormat>
  <Paragraphs>182</Paragraphs>
  <Slides>42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Blank</vt:lpstr>
      <vt:lpstr>1_Blank</vt:lpstr>
      <vt:lpstr> Young Women Lead AI and Gender</vt:lpstr>
      <vt:lpstr>PowerPoint Presentation</vt:lpstr>
      <vt:lpstr>Everyone’s finally talking about AI and gender-based violence</vt:lpstr>
      <vt:lpstr> But #ItsNotJustGrok</vt:lpstr>
      <vt:lpstr>PowerPoint Presentation</vt:lpstr>
      <vt:lpstr>2017: ‘Deepfakes’ develops new tech to create non-consensual porn</vt:lpstr>
      <vt:lpstr>Trying to warn and change the law.. 2018</vt:lpstr>
      <vt:lpstr>2019 Report - Sarah speaks out about photoshopping.  Calls to reform law. </vt:lpstr>
      <vt:lpstr>PowerPoint Presentation</vt:lpstr>
      <vt:lpstr>Warnings ahead… 2021 Sarah speaks out, again</vt:lpstr>
      <vt:lpstr> 2022</vt:lpstr>
      <vt:lpstr>PowerPoint Presentation</vt:lpstr>
      <vt:lpstr>PowerPoint Presentation</vt:lpstr>
      <vt:lpstr>What next? </vt:lpstr>
      <vt:lpstr>‘Banning’  nudify apps</vt:lpstr>
      <vt:lpstr>It was not inevitable</vt:lpstr>
      <vt:lpstr> </vt:lpstr>
      <vt:lpstr>AI ‘Smart’ glasses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 </vt:lpstr>
      <vt:lpstr>AI Chatbots and harassment </vt:lpstr>
      <vt:lpstr>PowerPoint Presentation</vt:lpstr>
      <vt:lpstr>Chatbot grooming </vt:lpstr>
      <vt:lpstr> </vt:lpstr>
      <vt:lpstr>Companion/sexual chatbots</vt:lpstr>
      <vt:lpstr>PowerPoint Presentation</vt:lpstr>
      <vt:lpstr>PowerPoint Presentation</vt:lpstr>
      <vt:lpstr>Chub.ai</vt:lpstr>
      <vt:lpstr>ChatGPT becomes a porn site</vt:lpstr>
      <vt:lpstr> </vt:lpstr>
      <vt:lpstr>Design features of chatbots</vt:lpstr>
      <vt:lpstr>Manipulation by design </vt:lpstr>
      <vt:lpstr>Designed to maximise profit </vt:lpstr>
      <vt:lpstr> </vt:lpstr>
      <vt:lpstr>Survivor-activists  generating change</vt:lpstr>
      <vt:lpstr>Feminist activism, hope and carrying on Rebecca Solnit</vt:lpstr>
      <vt:lpstr>PowerPoint Presentation</vt:lpstr>
    </vt:vector>
  </TitlesOfParts>
  <Company>MUFC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Inner temple</dc:title>
  <dc:creator>Clare McGlynn</dc:creator>
  <cp:lastModifiedBy>MCGLYNN, CLARE M.</cp:lastModifiedBy>
  <cp:revision>485</cp:revision>
  <cp:lastPrinted>2024-06-16T08:40:15Z</cp:lastPrinted>
  <dcterms:created xsi:type="dcterms:W3CDTF">2018-06-27T15:55:28Z</dcterms:created>
  <dcterms:modified xsi:type="dcterms:W3CDTF">2026-02-18T10:10:10Z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0x010100E928B8DB0D85DE408D4B77C39A124830</vt:lpwstr>
  </property>
</Properties>
</file>